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67" r:id="rId1"/>
    <p:sldMasterId id="2147483668" r:id="rId2"/>
  </p:sldMasterIdLst>
  <p:notesMasterIdLst>
    <p:notesMasterId r:id="rId39"/>
  </p:notesMasterIdLst>
  <p:handoutMasterIdLst>
    <p:handoutMasterId r:id="rId40"/>
  </p:handoutMasterIdLst>
  <p:sldIdLst>
    <p:sldId id="256" r:id="rId3"/>
    <p:sldId id="258" r:id="rId4"/>
    <p:sldId id="259" r:id="rId5"/>
    <p:sldId id="260" r:id="rId6"/>
    <p:sldId id="303" r:id="rId7"/>
    <p:sldId id="263" r:id="rId8"/>
    <p:sldId id="305" r:id="rId9"/>
    <p:sldId id="264" r:id="rId10"/>
    <p:sldId id="306" r:id="rId11"/>
    <p:sldId id="307" r:id="rId12"/>
    <p:sldId id="308" r:id="rId13"/>
    <p:sldId id="316" r:id="rId14"/>
    <p:sldId id="317" r:id="rId15"/>
    <p:sldId id="267" r:id="rId16"/>
    <p:sldId id="309" r:id="rId17"/>
    <p:sldId id="310" r:id="rId18"/>
    <p:sldId id="311" r:id="rId19"/>
    <p:sldId id="312" r:id="rId20"/>
    <p:sldId id="313" r:id="rId21"/>
    <p:sldId id="314" r:id="rId22"/>
    <p:sldId id="315" r:id="rId23"/>
    <p:sldId id="319" r:id="rId24"/>
    <p:sldId id="320" r:id="rId25"/>
    <p:sldId id="318" r:id="rId26"/>
    <p:sldId id="321" r:id="rId27"/>
    <p:sldId id="322" r:id="rId28"/>
    <p:sldId id="323" r:id="rId29"/>
    <p:sldId id="324" r:id="rId30"/>
    <p:sldId id="325" r:id="rId31"/>
    <p:sldId id="326" r:id="rId32"/>
    <p:sldId id="327" r:id="rId33"/>
    <p:sldId id="288" r:id="rId34"/>
    <p:sldId id="289" r:id="rId35"/>
    <p:sldId id="290" r:id="rId36"/>
    <p:sldId id="329" r:id="rId37"/>
    <p:sldId id="291" r:id="rId38"/>
  </p:sldIdLst>
  <p:sldSz cx="9144000" cy="5143500" type="screen16x9"/>
  <p:notesSz cx="6858000" cy="9144000"/>
  <p:embeddedFontLst>
    <p:embeddedFont>
      <p:font typeface="Calibri" panose="020F0502020204030204" pitchFamily="34" charset="0"/>
      <p:regular r:id="rId41"/>
      <p:bold r:id="rId42"/>
      <p:italic r:id="rId43"/>
      <p:boldItalic r:id="rId44"/>
    </p:embeddedFont>
    <p:embeddedFont>
      <p:font typeface="Work Sans" pitchFamily="2" charset="77"/>
      <p:regular r:id="rId45"/>
      <p:bold r:id="rId46"/>
    </p:embeddedFont>
    <p:embeddedFont>
      <p:font typeface="Work Sans SemiBold" pitchFamily="2" charset="77"/>
      <p:regular r:id="rId47"/>
      <p:bold r:id="rId4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1D8D94A-ACEA-4A39-B83B-7F2FD977AFDC}">
  <a:tblStyle styleId="{D1D8D94A-ACEA-4A39-B83B-7F2FD977AFD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517E0156-3FF2-4AA8-9F21-416EA702C499}" styleName="Table_1">
    <a:wholeTbl>
      <a:tcTxStyle b="off" i="off">
        <a:font>
          <a:latin typeface="Calibri"/>
          <a:ea typeface="Calibri"/>
          <a:cs typeface="Calibri"/>
        </a:font>
        <a:schemeClr val="dk1"/>
      </a:tcTxStyle>
      <a:tcStyle>
        <a:tcBdr>
          <a:left>
            <a:ln w="12700" cap="flat" cmpd="sng">
              <a:solidFill>
                <a:schemeClr val="dk1"/>
              </a:solidFill>
              <a:prstDash val="solid"/>
              <a:round/>
              <a:headEnd type="none" w="sm" len="sm"/>
              <a:tailEnd type="none" w="sm" len="sm"/>
            </a:ln>
          </a:left>
          <a:right>
            <a:ln w="12700" cap="flat" cmpd="sng">
              <a:solidFill>
                <a:schemeClr val="dk1"/>
              </a:solidFill>
              <a:prstDash val="solid"/>
              <a:round/>
              <a:headEnd type="none" w="sm" len="sm"/>
              <a:tailEnd type="none" w="sm" len="sm"/>
            </a:ln>
          </a:right>
          <a:top>
            <a:ln w="12700" cap="flat" cmpd="sng">
              <a:solidFill>
                <a:schemeClr val="dk1"/>
              </a:solidFill>
              <a:prstDash val="solid"/>
              <a:round/>
              <a:headEnd type="none" w="sm" len="sm"/>
              <a:tailEnd type="none" w="sm" len="sm"/>
            </a:ln>
          </a:top>
          <a:bottom>
            <a:ln w="12700" cap="flat" cmpd="sng">
              <a:solidFill>
                <a:schemeClr val="dk1"/>
              </a:solidFill>
              <a:prstDash val="solid"/>
              <a:round/>
              <a:headEnd type="none" w="sm" len="sm"/>
              <a:tailEnd type="none" w="sm" len="sm"/>
            </a:ln>
          </a:bottom>
          <a:insideH>
            <a:ln w="12700" cap="flat" cmpd="sng">
              <a:solidFill>
                <a:schemeClr val="dk1"/>
              </a:solidFill>
              <a:prstDash val="solid"/>
              <a:round/>
              <a:headEnd type="none" w="sm" len="sm"/>
              <a:tailEnd type="none" w="sm" len="sm"/>
            </a:ln>
          </a:insideH>
          <a:insideV>
            <a:ln w="12700" cap="flat" cmpd="sng">
              <a:solidFill>
                <a:schemeClr val="dk1"/>
              </a:solidFill>
              <a:prstDash val="solid"/>
              <a:round/>
              <a:headEnd type="none" w="sm" len="sm"/>
              <a:tailEnd type="none" w="sm" len="sm"/>
            </a:ln>
          </a:insideV>
        </a:tcBdr>
        <a:fill>
          <a:solidFill>
            <a:srgbClr val="FFFFFF">
              <a:alpha val="0"/>
            </a:srgbClr>
          </a:solidFill>
        </a:fill>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17"/>
  </p:normalViewPr>
  <p:slideViewPr>
    <p:cSldViewPr snapToGrid="0">
      <p:cViewPr>
        <p:scale>
          <a:sx n="100" d="100"/>
          <a:sy n="100" d="100"/>
        </p:scale>
        <p:origin x="1424" y="456"/>
      </p:cViewPr>
      <p:guideLst>
        <p:guide orient="horz" pos="1620"/>
        <p:guide pos="2880"/>
      </p:guideLst>
    </p:cSldViewPr>
  </p:slideViewPr>
  <p:outlineViewPr>
    <p:cViewPr>
      <p:scale>
        <a:sx n="33" d="100"/>
        <a:sy n="33" d="100"/>
      </p:scale>
      <p:origin x="0" y="-1216"/>
    </p:cViewPr>
  </p:outlineViewPr>
  <p:notesTextViewPr>
    <p:cViewPr>
      <p:scale>
        <a:sx n="1" d="1"/>
        <a:sy n="1" d="1"/>
      </p:scale>
      <p:origin x="0" y="0"/>
    </p:cViewPr>
  </p:notesTextViewPr>
  <p:sorterViewPr>
    <p:cViewPr>
      <p:scale>
        <a:sx n="66" d="100"/>
        <a:sy n="66" d="100"/>
      </p:scale>
      <p:origin x="0" y="0"/>
    </p:cViewPr>
  </p:sorterViewPr>
  <p:notesViewPr>
    <p:cSldViewPr snapToGrid="0">
      <p:cViewPr varScale="1">
        <p:scale>
          <a:sx n="82" d="100"/>
          <a:sy n="82" d="100"/>
        </p:scale>
        <p:origin x="3352" y="17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notesMaster" Target="notesMasters/notesMaster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font" Target="fonts/font2.fntdata"/><Relationship Id="rId47" Type="http://schemas.openxmlformats.org/officeDocument/2006/relationships/font" Target="fonts/font7.fntdata"/><Relationship Id="rId50"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handoutMaster" Target="handoutMasters/handoutMaster1.xml"/><Relationship Id="rId45" Type="http://schemas.openxmlformats.org/officeDocument/2006/relationships/font" Target="fonts/font5.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font" Target="fonts/font4.fntdata"/><Relationship Id="rId52"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font" Target="fonts/font3.fntdata"/><Relationship Id="rId48" Type="http://schemas.openxmlformats.org/officeDocument/2006/relationships/font" Target="fonts/font8.fntdata"/><Relationship Id="rId8" Type="http://schemas.openxmlformats.org/officeDocument/2006/relationships/slide" Target="slides/slide6.xml"/><Relationship Id="rId51"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6.fntdata"/><Relationship Id="rId20" Type="http://schemas.openxmlformats.org/officeDocument/2006/relationships/slide" Target="slides/slide18.xml"/><Relationship Id="rId41"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AA2899B-B08A-6147-A765-41B0E31D6AD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80F2F7B-198C-234D-A055-5E5C8BE4E75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799FC6A-511B-3C40-8F52-93A4A86934B5}" type="datetimeFigureOut">
              <a:rPr lang="en-US" smtClean="0"/>
              <a:t>9/30/19</a:t>
            </a:fld>
            <a:endParaRPr lang="en-US"/>
          </a:p>
        </p:txBody>
      </p:sp>
      <p:sp>
        <p:nvSpPr>
          <p:cNvPr id="4" name="Footer Placeholder 3">
            <a:extLst>
              <a:ext uri="{FF2B5EF4-FFF2-40B4-BE49-F238E27FC236}">
                <a16:creationId xmlns:a16="http://schemas.microsoft.com/office/drawing/2014/main" id="{6B2BE5AC-F317-E74E-BC09-7C3029B4FD9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59C3E905-68DE-A945-A857-B7044378446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486721E-5A5F-6840-B056-3C340192AB97}" type="slidenum">
              <a:rPr lang="en-US" smtClean="0"/>
              <a:t>‹#›</a:t>
            </a:fld>
            <a:endParaRPr lang="en-US"/>
          </a:p>
        </p:txBody>
      </p:sp>
    </p:spTree>
    <p:extLst>
      <p:ext uri="{BB962C8B-B14F-4D97-AF65-F5344CB8AC3E}">
        <p14:creationId xmlns:p14="http://schemas.microsoft.com/office/powerpoint/2010/main" val="3573405837"/>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jpg>
</file>

<file path=ppt/media/image4.jpg>
</file>

<file path=ppt/media/image5.jp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3d863d261a_4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endParaRPr/>
          </a:p>
        </p:txBody>
      </p:sp>
      <p:sp>
        <p:nvSpPr>
          <p:cNvPr id="135" name="Google Shape;135;g3d863d261a_4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529a2418c6_2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529a2418c6_2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159863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3a6dbd7fa4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3a6dbd7fa4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4405025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529a2418c6_0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529a2418c6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511725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529a2418c6_0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529a2418c6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898371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529a2418c6_0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529a2418c6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529a2418c6_0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529a2418c6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5942208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529a2418c6_0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529a2418c6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5958259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529a2418c6_0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529a2418c6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559816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529a2418c6_0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529a2418c6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6719746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529a2418c6_0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529a2418c6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746335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3d863d261a_2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9" name="Google Shape;159;g3d863d261a_2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529a2418c6_0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529a2418c6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620870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529a2418c6_0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529a2418c6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9995724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529a2418c6_0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529a2418c6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0646703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529a2418c6_0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529a2418c6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8790106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529a2418c6_0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529a2418c6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2186223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529a2418c6_0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529a2418c6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0096521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529a2418c6_0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529a2418c6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2115683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529a2418c6_0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529a2418c6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8288552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529a2418c6_0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529a2418c6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7153298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529a2418c6_0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529a2418c6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911904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3d863d261a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3d863d261a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529a2418c6_0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529a2418c6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063266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529a2418c6_0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529a2418c6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8827531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6"/>
        <p:cNvGrpSpPr/>
        <p:nvPr/>
      </p:nvGrpSpPr>
      <p:grpSpPr>
        <a:xfrm>
          <a:off x="0" y="0"/>
          <a:ext cx="0" cy="0"/>
          <a:chOff x="0" y="0"/>
          <a:chExt cx="0" cy="0"/>
        </a:xfrm>
      </p:grpSpPr>
      <p:sp>
        <p:nvSpPr>
          <p:cNvPr id="457" name="Google Shape;457;g529a2418c6_2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8" name="Google Shape;458;g529a2418c6_2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g529a2418c6_2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529a2418c6_2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g3d863d261a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70" name="Google Shape;470;g3d863d261a_0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g529a2418c6_2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529a2418c6_2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2222208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7"/>
        <p:cNvGrpSpPr/>
        <p:nvPr/>
      </p:nvGrpSpPr>
      <p:grpSpPr>
        <a:xfrm>
          <a:off x="0" y="0"/>
          <a:ext cx="0" cy="0"/>
          <a:chOff x="0" y="0"/>
          <a:chExt cx="0" cy="0"/>
        </a:xfrm>
      </p:grpSpPr>
      <p:sp>
        <p:nvSpPr>
          <p:cNvPr id="478" name="Google Shape;478;g3d8c280693_1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9" name="Google Shape;479;g3d8c280693_1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3d863d261a_2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1" name="Google Shape;171;g3d863d261a_2_1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3a6dbd7fa4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3a6dbd7fa4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915322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529a2418c6_2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529a2418c6_2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529a2418c6_2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529a2418c6_2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550071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3a6dbd7fa4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3a6dbd7fa4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529a2418c6_2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529a2418c6_2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57070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2"/>
          <p:cNvSpPr txBox="1">
            <a:spLocks noGrp="1"/>
          </p:cNvSpPr>
          <p:nvPr>
            <p:ph type="ctrTitle"/>
          </p:nvPr>
        </p:nvSpPr>
        <p:spPr>
          <a:xfrm>
            <a:off x="1143000" y="841772"/>
            <a:ext cx="6858000" cy="1790700"/>
          </a:xfrm>
          <a:prstGeom prst="rect">
            <a:avLst/>
          </a:prstGeom>
          <a:noFill/>
          <a:ln>
            <a:noFill/>
          </a:ln>
        </p:spPr>
        <p:txBody>
          <a:bodyPr spcFirstLastPara="1" wrap="square" lIns="68575" tIns="34275" rIns="68575" bIns="34275" anchor="b" anchorCtr="0">
            <a:noAutofit/>
          </a:bodyPr>
          <a:lstStyle>
            <a:lvl1pPr marR="0" lvl="0" algn="ctr" rtl="0">
              <a:lnSpc>
                <a:spcPct val="90000"/>
              </a:lnSpc>
              <a:spcBef>
                <a:spcPts val="0"/>
              </a:spcBef>
              <a:spcAft>
                <a:spcPts val="0"/>
              </a:spcAft>
              <a:buClr>
                <a:schemeClr val="dk1"/>
              </a:buClr>
              <a:buSzPts val="4500"/>
              <a:buNone/>
              <a:defRPr sz="4500" i="0" u="none" strike="noStrike" cap="none">
                <a:solidFill>
                  <a:schemeClr val="dk1"/>
                </a:solidFill>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a:endParaRPr/>
          </a:p>
        </p:txBody>
      </p:sp>
      <p:sp>
        <p:nvSpPr>
          <p:cNvPr id="13" name="Google Shape;13;p2"/>
          <p:cNvSpPr txBox="1">
            <a:spLocks noGrp="1"/>
          </p:cNvSpPr>
          <p:nvPr>
            <p:ph type="subTitle" idx="1"/>
          </p:nvPr>
        </p:nvSpPr>
        <p:spPr>
          <a:xfrm>
            <a:off x="1143000" y="2701528"/>
            <a:ext cx="6858000" cy="1241700"/>
          </a:xfrm>
          <a:prstGeom prst="rect">
            <a:avLst/>
          </a:prstGeom>
          <a:noFill/>
          <a:ln>
            <a:noFill/>
          </a:ln>
        </p:spPr>
        <p:txBody>
          <a:bodyPr spcFirstLastPara="1" wrap="square" lIns="68575" tIns="34275" rIns="68575" bIns="34275" anchor="t" anchorCtr="0">
            <a:noAutofit/>
          </a:bodyPr>
          <a:lstStyle>
            <a:lvl1pPr marR="0" lvl="0" algn="ctr" rtl="0">
              <a:lnSpc>
                <a:spcPct val="90000"/>
              </a:lnSpc>
              <a:spcBef>
                <a:spcPts val="800"/>
              </a:spcBef>
              <a:spcAft>
                <a:spcPts val="0"/>
              </a:spcAft>
              <a:buClr>
                <a:schemeClr val="dk1"/>
              </a:buClr>
              <a:buSzPts val="1800"/>
              <a:buFont typeface="Work Sans"/>
              <a:buNone/>
              <a:defRPr sz="1800" i="0" u="none" strike="noStrike" cap="none">
                <a:solidFill>
                  <a:schemeClr val="dk1"/>
                </a:solidFill>
                <a:latin typeface="Work Sans"/>
                <a:ea typeface="Work Sans"/>
                <a:cs typeface="Work Sans"/>
                <a:sym typeface="Work Sans"/>
              </a:defRPr>
            </a:lvl1pPr>
            <a:lvl2pPr marR="0" lvl="1" algn="ctr" rtl="0">
              <a:lnSpc>
                <a:spcPct val="90000"/>
              </a:lnSpc>
              <a:spcBef>
                <a:spcPts val="400"/>
              </a:spcBef>
              <a:spcAft>
                <a:spcPts val="0"/>
              </a:spcAft>
              <a:buClr>
                <a:schemeClr val="dk1"/>
              </a:buClr>
              <a:buSzPts val="1500"/>
              <a:buFont typeface="Work Sans"/>
              <a:buNone/>
              <a:defRPr sz="1500" i="0" u="none" strike="noStrike" cap="none">
                <a:solidFill>
                  <a:schemeClr val="dk1"/>
                </a:solidFill>
                <a:latin typeface="Work Sans"/>
                <a:ea typeface="Work Sans"/>
                <a:cs typeface="Work Sans"/>
                <a:sym typeface="Work Sans"/>
              </a:defRPr>
            </a:lvl2pPr>
            <a:lvl3pPr marR="0" lvl="2" algn="ctr" rtl="0">
              <a:lnSpc>
                <a:spcPct val="90000"/>
              </a:lnSpc>
              <a:spcBef>
                <a:spcPts val="400"/>
              </a:spcBef>
              <a:spcAft>
                <a:spcPts val="0"/>
              </a:spcAft>
              <a:buClr>
                <a:schemeClr val="dk1"/>
              </a:buClr>
              <a:buSzPts val="1400"/>
              <a:buFont typeface="Work Sans"/>
              <a:buNone/>
              <a:defRPr sz="1400" i="0" u="none" strike="noStrike" cap="none">
                <a:solidFill>
                  <a:schemeClr val="dk1"/>
                </a:solidFill>
                <a:latin typeface="Work Sans"/>
                <a:ea typeface="Work Sans"/>
                <a:cs typeface="Work Sans"/>
                <a:sym typeface="Work Sans"/>
              </a:defRPr>
            </a:lvl3pPr>
            <a:lvl4pPr marR="0" lvl="3" algn="ctr" rtl="0">
              <a:lnSpc>
                <a:spcPct val="90000"/>
              </a:lnSpc>
              <a:spcBef>
                <a:spcPts val="400"/>
              </a:spcBef>
              <a:spcAft>
                <a:spcPts val="0"/>
              </a:spcAft>
              <a:buClr>
                <a:schemeClr val="dk1"/>
              </a:buClr>
              <a:buSzPts val="1200"/>
              <a:buFont typeface="Work Sans"/>
              <a:buNone/>
              <a:defRPr sz="1200" i="0" u="none" strike="noStrike" cap="none">
                <a:solidFill>
                  <a:schemeClr val="dk1"/>
                </a:solidFill>
                <a:latin typeface="Work Sans"/>
                <a:ea typeface="Work Sans"/>
                <a:cs typeface="Work Sans"/>
                <a:sym typeface="Work Sans"/>
              </a:defRPr>
            </a:lvl4pPr>
            <a:lvl5pPr marR="0" lvl="4" algn="ctr" rtl="0">
              <a:lnSpc>
                <a:spcPct val="90000"/>
              </a:lnSpc>
              <a:spcBef>
                <a:spcPts val="400"/>
              </a:spcBef>
              <a:spcAft>
                <a:spcPts val="0"/>
              </a:spcAft>
              <a:buClr>
                <a:schemeClr val="dk1"/>
              </a:buClr>
              <a:buSzPts val="1200"/>
              <a:buFont typeface="Work Sans"/>
              <a:buNone/>
              <a:defRPr sz="1200" i="0" u="none" strike="noStrike" cap="none">
                <a:solidFill>
                  <a:schemeClr val="dk1"/>
                </a:solidFill>
                <a:latin typeface="Work Sans"/>
                <a:ea typeface="Work Sans"/>
                <a:cs typeface="Work Sans"/>
                <a:sym typeface="Work Sans"/>
              </a:defRPr>
            </a:lvl5pPr>
            <a:lvl6pPr marR="0" lvl="5" algn="ctr" rtl="0">
              <a:lnSpc>
                <a:spcPct val="90000"/>
              </a:lnSpc>
              <a:spcBef>
                <a:spcPts val="400"/>
              </a:spcBef>
              <a:spcAft>
                <a:spcPts val="0"/>
              </a:spcAft>
              <a:buClr>
                <a:schemeClr val="dk1"/>
              </a:buClr>
              <a:buSzPts val="1200"/>
              <a:buFont typeface="Work Sans"/>
              <a:buNone/>
              <a:defRPr sz="1200" i="0" u="none" strike="noStrike" cap="none">
                <a:solidFill>
                  <a:schemeClr val="dk1"/>
                </a:solidFill>
                <a:latin typeface="Work Sans"/>
                <a:ea typeface="Work Sans"/>
                <a:cs typeface="Work Sans"/>
                <a:sym typeface="Work Sans"/>
              </a:defRPr>
            </a:lvl6pPr>
            <a:lvl7pPr marR="0" lvl="6" algn="ctr" rtl="0">
              <a:lnSpc>
                <a:spcPct val="90000"/>
              </a:lnSpc>
              <a:spcBef>
                <a:spcPts val="400"/>
              </a:spcBef>
              <a:spcAft>
                <a:spcPts val="0"/>
              </a:spcAft>
              <a:buClr>
                <a:schemeClr val="dk1"/>
              </a:buClr>
              <a:buSzPts val="1200"/>
              <a:buFont typeface="Work Sans"/>
              <a:buNone/>
              <a:defRPr sz="1200" i="0" u="none" strike="noStrike" cap="none">
                <a:solidFill>
                  <a:schemeClr val="dk1"/>
                </a:solidFill>
                <a:latin typeface="Work Sans"/>
                <a:ea typeface="Work Sans"/>
                <a:cs typeface="Work Sans"/>
                <a:sym typeface="Work Sans"/>
              </a:defRPr>
            </a:lvl7pPr>
            <a:lvl8pPr marR="0" lvl="7" algn="ctr" rtl="0">
              <a:lnSpc>
                <a:spcPct val="90000"/>
              </a:lnSpc>
              <a:spcBef>
                <a:spcPts val="400"/>
              </a:spcBef>
              <a:spcAft>
                <a:spcPts val="0"/>
              </a:spcAft>
              <a:buClr>
                <a:schemeClr val="dk1"/>
              </a:buClr>
              <a:buSzPts val="1200"/>
              <a:buFont typeface="Work Sans"/>
              <a:buNone/>
              <a:defRPr sz="1200" i="0" u="none" strike="noStrike" cap="none">
                <a:solidFill>
                  <a:schemeClr val="dk1"/>
                </a:solidFill>
                <a:latin typeface="Work Sans"/>
                <a:ea typeface="Work Sans"/>
                <a:cs typeface="Work Sans"/>
                <a:sym typeface="Work Sans"/>
              </a:defRPr>
            </a:lvl8pPr>
            <a:lvl9pPr marR="0" lvl="8" algn="ctr" rtl="0">
              <a:lnSpc>
                <a:spcPct val="90000"/>
              </a:lnSpc>
              <a:spcBef>
                <a:spcPts val="400"/>
              </a:spcBef>
              <a:spcAft>
                <a:spcPts val="0"/>
              </a:spcAft>
              <a:buClr>
                <a:schemeClr val="dk1"/>
              </a:buClr>
              <a:buSzPts val="1200"/>
              <a:buFont typeface="Work Sans"/>
              <a:buNone/>
              <a:defRPr sz="1200" i="0" u="none" strike="noStrike" cap="none">
                <a:solidFill>
                  <a:schemeClr val="dk1"/>
                </a:solidFill>
                <a:latin typeface="Work Sans"/>
                <a:ea typeface="Work Sans"/>
                <a:cs typeface="Work Sans"/>
                <a:sym typeface="Work Sans"/>
              </a:defRPr>
            </a:lvl9pPr>
          </a:lstStyle>
          <a:p>
            <a:endParaRPr/>
          </a:p>
        </p:txBody>
      </p:sp>
      <p:sp>
        <p:nvSpPr>
          <p:cNvPr id="14" name="Google Shape;14;p2"/>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marR="0" lvl="0" algn="l" rtl="0">
              <a:spcBef>
                <a:spcPts val="0"/>
              </a:spcBef>
              <a:spcAft>
                <a:spcPts val="0"/>
              </a:spcAft>
              <a:buSzPts val="1100"/>
              <a:buNone/>
              <a:defRPr sz="9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5" name="Google Shape;15;p2"/>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marR="0" lvl="0" algn="ctr" rtl="0">
              <a:spcBef>
                <a:spcPts val="0"/>
              </a:spcBef>
              <a:spcAft>
                <a:spcPts val="0"/>
              </a:spcAft>
              <a:buSzPts val="1100"/>
              <a:buNone/>
              <a:defRPr sz="9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6" name="Google Shape;16;p2"/>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900" b="0" i="0" u="none" strike="noStrike" cap="none">
                <a:solidFill>
                  <a:srgbClr val="888888"/>
                </a:solidFill>
                <a:latin typeface="Calibri"/>
                <a:ea typeface="Calibri"/>
                <a:cs typeface="Calibri"/>
                <a:sym typeface="Calibri"/>
              </a:defRPr>
            </a:lvl1pPr>
            <a:lvl2pPr marL="0" marR="0" lvl="1" indent="0" algn="r" rtl="0">
              <a:spcBef>
                <a:spcPts val="0"/>
              </a:spcBef>
              <a:buNone/>
              <a:defRPr sz="900" b="0" i="0" u="none" strike="noStrike" cap="none">
                <a:solidFill>
                  <a:srgbClr val="888888"/>
                </a:solidFill>
                <a:latin typeface="Calibri"/>
                <a:ea typeface="Calibri"/>
                <a:cs typeface="Calibri"/>
                <a:sym typeface="Calibri"/>
              </a:defRPr>
            </a:lvl2pPr>
            <a:lvl3pPr marL="0" marR="0" lvl="2" indent="0" algn="r" rtl="0">
              <a:spcBef>
                <a:spcPts val="0"/>
              </a:spcBef>
              <a:buNone/>
              <a:defRPr sz="900" b="0" i="0" u="none" strike="noStrike" cap="none">
                <a:solidFill>
                  <a:srgbClr val="888888"/>
                </a:solidFill>
                <a:latin typeface="Calibri"/>
                <a:ea typeface="Calibri"/>
                <a:cs typeface="Calibri"/>
                <a:sym typeface="Calibri"/>
              </a:defRPr>
            </a:lvl3pPr>
            <a:lvl4pPr marL="0" marR="0" lvl="3" indent="0" algn="r" rtl="0">
              <a:spcBef>
                <a:spcPts val="0"/>
              </a:spcBef>
              <a:buNone/>
              <a:defRPr sz="900" b="0" i="0" u="none" strike="noStrike" cap="none">
                <a:solidFill>
                  <a:srgbClr val="888888"/>
                </a:solidFill>
                <a:latin typeface="Calibri"/>
                <a:ea typeface="Calibri"/>
                <a:cs typeface="Calibri"/>
                <a:sym typeface="Calibri"/>
              </a:defRPr>
            </a:lvl4pPr>
            <a:lvl5pPr marL="0" marR="0" lvl="4" indent="0" algn="r" rtl="0">
              <a:spcBef>
                <a:spcPts val="0"/>
              </a:spcBef>
              <a:buNone/>
              <a:defRPr sz="900" b="0" i="0" u="none" strike="noStrike" cap="none">
                <a:solidFill>
                  <a:srgbClr val="888888"/>
                </a:solidFill>
                <a:latin typeface="Calibri"/>
                <a:ea typeface="Calibri"/>
                <a:cs typeface="Calibri"/>
                <a:sym typeface="Calibri"/>
              </a:defRPr>
            </a:lvl5pPr>
            <a:lvl6pPr marL="0" marR="0" lvl="5" indent="0" algn="r" rtl="0">
              <a:spcBef>
                <a:spcPts val="0"/>
              </a:spcBef>
              <a:buNone/>
              <a:defRPr sz="900" b="0" i="0" u="none" strike="noStrike" cap="none">
                <a:solidFill>
                  <a:srgbClr val="888888"/>
                </a:solidFill>
                <a:latin typeface="Calibri"/>
                <a:ea typeface="Calibri"/>
                <a:cs typeface="Calibri"/>
                <a:sym typeface="Calibri"/>
              </a:defRPr>
            </a:lvl6pPr>
            <a:lvl7pPr marL="0" marR="0" lvl="6" indent="0" algn="r" rtl="0">
              <a:spcBef>
                <a:spcPts val="0"/>
              </a:spcBef>
              <a:buNone/>
              <a:defRPr sz="900" b="0" i="0" u="none" strike="noStrike" cap="none">
                <a:solidFill>
                  <a:srgbClr val="888888"/>
                </a:solidFill>
                <a:latin typeface="Calibri"/>
                <a:ea typeface="Calibri"/>
                <a:cs typeface="Calibri"/>
                <a:sym typeface="Calibri"/>
              </a:defRPr>
            </a:lvl7pPr>
            <a:lvl8pPr marL="0" marR="0" lvl="7" indent="0" algn="r" rtl="0">
              <a:spcBef>
                <a:spcPts val="0"/>
              </a:spcBef>
              <a:buNone/>
              <a:defRPr sz="900" b="0" i="0" u="none" strike="noStrike" cap="none">
                <a:solidFill>
                  <a:srgbClr val="888888"/>
                </a:solidFill>
                <a:latin typeface="Calibri"/>
                <a:ea typeface="Calibri"/>
                <a:cs typeface="Calibri"/>
                <a:sym typeface="Calibri"/>
              </a:defRPr>
            </a:lvl8pPr>
            <a:lvl9pPr marL="0" marR="0" lvl="8" indent="0" algn="r" rtl="0">
              <a:spcBef>
                <a:spcPts val="0"/>
              </a:spcBef>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89"/>
        <p:cNvGrpSpPr/>
        <p:nvPr/>
      </p:nvGrpSpPr>
      <p:grpSpPr>
        <a:xfrm>
          <a:off x="0" y="0"/>
          <a:ext cx="0" cy="0"/>
          <a:chOff x="0" y="0"/>
          <a:chExt cx="0" cy="0"/>
        </a:xfrm>
      </p:grpSpPr>
      <p:sp>
        <p:nvSpPr>
          <p:cNvPr id="90" name="Google Shape;90;p15"/>
          <p:cNvSpPr txBox="1">
            <a:spLocks noGrp="1"/>
          </p:cNvSpPr>
          <p:nvPr>
            <p:ph type="title"/>
          </p:nvPr>
        </p:nvSpPr>
        <p:spPr>
          <a:xfrm>
            <a:off x="629841" y="273844"/>
            <a:ext cx="7886700" cy="994172"/>
          </a:xfrm>
          <a:prstGeom prst="rect">
            <a:avLst/>
          </a:prstGeom>
          <a:noFill/>
          <a:ln>
            <a:noFill/>
          </a:ln>
        </p:spPr>
        <p:txBody>
          <a:bodyPr spcFirstLastPara="1" wrap="square" lIns="68575" tIns="34275" rIns="68575" bIns="34275" anchor="ctr" anchorCtr="0">
            <a:noAutofit/>
          </a:bodyPr>
          <a:lstStyle>
            <a:lvl1pPr marR="0" lvl="0" algn="l" rtl="0">
              <a:lnSpc>
                <a:spcPct val="90000"/>
              </a:lnSpc>
              <a:spcBef>
                <a:spcPts val="0"/>
              </a:spcBef>
              <a:spcAft>
                <a:spcPts val="0"/>
              </a:spcAft>
              <a:buClr>
                <a:schemeClr val="dk1"/>
              </a:buClr>
              <a:buSzPts val="3300"/>
              <a:buFont typeface="Calibri"/>
              <a:buNone/>
              <a:defRPr sz="3300" b="0" i="0" u="none" strike="noStrike" cap="none">
                <a:solidFill>
                  <a:schemeClr val="dk1"/>
                </a:solidFill>
                <a:latin typeface="Calibri"/>
                <a:ea typeface="Calibri"/>
                <a:cs typeface="Calibri"/>
                <a:sym typeface="Calibri"/>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a:endParaRPr/>
          </a:p>
        </p:txBody>
      </p:sp>
      <p:sp>
        <p:nvSpPr>
          <p:cNvPr id="91" name="Google Shape;91;p15"/>
          <p:cNvSpPr txBox="1">
            <a:spLocks noGrp="1"/>
          </p:cNvSpPr>
          <p:nvPr>
            <p:ph type="body" idx="1"/>
          </p:nvPr>
        </p:nvSpPr>
        <p:spPr>
          <a:xfrm>
            <a:off x="629841" y="1260872"/>
            <a:ext cx="3868340" cy="617934"/>
          </a:xfrm>
          <a:prstGeom prst="rect">
            <a:avLst/>
          </a:prstGeom>
          <a:noFill/>
          <a:ln>
            <a:noFill/>
          </a:ln>
        </p:spPr>
        <p:txBody>
          <a:bodyPr spcFirstLastPara="1" wrap="square" lIns="68575" tIns="34275" rIns="68575" bIns="34275" anchor="b" anchorCtr="0">
            <a:noAutofit/>
          </a:bodyPr>
          <a:lstStyle>
            <a:lvl1pPr marL="457200" marR="0" lvl="0" indent="-228600" algn="l" rtl="0">
              <a:lnSpc>
                <a:spcPct val="90000"/>
              </a:lnSpc>
              <a:spcBef>
                <a:spcPts val="8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400"/>
              </a:spcBef>
              <a:spcAft>
                <a:spcPts val="0"/>
              </a:spcAft>
              <a:buClr>
                <a:schemeClr val="dk1"/>
              </a:buClr>
              <a:buSzPts val="1500"/>
              <a:buFont typeface="Arial"/>
              <a:buNone/>
              <a:defRPr sz="15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400"/>
              </a:spcBef>
              <a:spcAft>
                <a:spcPts val="0"/>
              </a:spcAft>
              <a:buClr>
                <a:schemeClr val="dk1"/>
              </a:buClr>
              <a:buSzPts val="1400"/>
              <a:buFont typeface="Arial"/>
              <a:buNone/>
              <a:defRPr sz="14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400"/>
              </a:spcBef>
              <a:spcAft>
                <a:spcPts val="0"/>
              </a:spcAft>
              <a:buClr>
                <a:schemeClr val="dk1"/>
              </a:buClr>
              <a:buSzPts val="1200"/>
              <a:buFont typeface="Arial"/>
              <a:buNone/>
              <a:defRPr sz="12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400"/>
              </a:spcBef>
              <a:spcAft>
                <a:spcPts val="0"/>
              </a:spcAft>
              <a:buClr>
                <a:schemeClr val="dk1"/>
              </a:buClr>
              <a:buSzPts val="1200"/>
              <a:buFont typeface="Arial"/>
              <a:buNone/>
              <a:defRPr sz="12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400"/>
              </a:spcBef>
              <a:spcAft>
                <a:spcPts val="0"/>
              </a:spcAft>
              <a:buClr>
                <a:schemeClr val="dk1"/>
              </a:buClr>
              <a:buSzPts val="1200"/>
              <a:buFont typeface="Arial"/>
              <a:buNone/>
              <a:defRPr sz="12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400"/>
              </a:spcBef>
              <a:spcAft>
                <a:spcPts val="0"/>
              </a:spcAft>
              <a:buClr>
                <a:schemeClr val="dk1"/>
              </a:buClr>
              <a:buSzPts val="1200"/>
              <a:buFont typeface="Arial"/>
              <a:buNone/>
              <a:defRPr sz="12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400"/>
              </a:spcBef>
              <a:spcAft>
                <a:spcPts val="0"/>
              </a:spcAft>
              <a:buClr>
                <a:schemeClr val="dk1"/>
              </a:buClr>
              <a:buSzPts val="1200"/>
              <a:buFont typeface="Arial"/>
              <a:buNone/>
              <a:defRPr sz="12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400"/>
              </a:spcBef>
              <a:spcAft>
                <a:spcPts val="0"/>
              </a:spcAft>
              <a:buClr>
                <a:schemeClr val="dk1"/>
              </a:buClr>
              <a:buSzPts val="1200"/>
              <a:buFont typeface="Arial"/>
              <a:buNone/>
              <a:defRPr sz="1200" b="1" i="0" u="none" strike="noStrike" cap="none">
                <a:solidFill>
                  <a:schemeClr val="dk1"/>
                </a:solidFill>
                <a:latin typeface="Calibri"/>
                <a:ea typeface="Calibri"/>
                <a:cs typeface="Calibri"/>
                <a:sym typeface="Calibri"/>
              </a:defRPr>
            </a:lvl9pPr>
          </a:lstStyle>
          <a:p>
            <a:endParaRPr/>
          </a:p>
        </p:txBody>
      </p:sp>
      <p:sp>
        <p:nvSpPr>
          <p:cNvPr id="92" name="Google Shape;92;p15"/>
          <p:cNvSpPr txBox="1">
            <a:spLocks noGrp="1"/>
          </p:cNvSpPr>
          <p:nvPr>
            <p:ph type="body" idx="2"/>
          </p:nvPr>
        </p:nvSpPr>
        <p:spPr>
          <a:xfrm>
            <a:off x="629841" y="1878806"/>
            <a:ext cx="3868340" cy="2763441"/>
          </a:xfrm>
          <a:prstGeom prst="rect">
            <a:avLst/>
          </a:prstGeom>
          <a:noFill/>
          <a:ln>
            <a:noFill/>
          </a:ln>
        </p:spPr>
        <p:txBody>
          <a:bodyPr spcFirstLastPara="1" wrap="square" lIns="68575" tIns="34275" rIns="68575" bIns="34275" anchor="t" anchorCtr="0">
            <a:noAutofit/>
          </a:bodyPr>
          <a:lstStyle>
            <a:lvl1pPr marL="457200" marR="0" lvl="0" indent="-361950" algn="l" rtl="0">
              <a:lnSpc>
                <a:spcPct val="90000"/>
              </a:lnSpc>
              <a:spcBef>
                <a:spcPts val="800"/>
              </a:spcBef>
              <a:spcAft>
                <a:spcPts val="0"/>
              </a:spcAft>
              <a:buClr>
                <a:schemeClr val="dk1"/>
              </a:buClr>
              <a:buSzPts val="2100"/>
              <a:buFont typeface="Arial"/>
              <a:buChar char="•"/>
              <a:defRPr sz="2100" b="0" i="0" u="none" strike="noStrike" cap="none">
                <a:solidFill>
                  <a:schemeClr val="dk1"/>
                </a:solidFill>
                <a:latin typeface="Calibri"/>
                <a:ea typeface="Calibri"/>
                <a:cs typeface="Calibri"/>
                <a:sym typeface="Calibri"/>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
        <p:nvSpPr>
          <p:cNvPr id="93" name="Google Shape;93;p15"/>
          <p:cNvSpPr txBox="1">
            <a:spLocks noGrp="1"/>
          </p:cNvSpPr>
          <p:nvPr>
            <p:ph type="body" idx="3"/>
          </p:nvPr>
        </p:nvSpPr>
        <p:spPr>
          <a:xfrm>
            <a:off x="4629150" y="1260872"/>
            <a:ext cx="3887391" cy="617934"/>
          </a:xfrm>
          <a:prstGeom prst="rect">
            <a:avLst/>
          </a:prstGeom>
          <a:noFill/>
          <a:ln>
            <a:noFill/>
          </a:ln>
        </p:spPr>
        <p:txBody>
          <a:bodyPr spcFirstLastPara="1" wrap="square" lIns="68575" tIns="34275" rIns="68575" bIns="34275" anchor="b" anchorCtr="0">
            <a:noAutofit/>
          </a:bodyPr>
          <a:lstStyle>
            <a:lvl1pPr marL="457200" marR="0" lvl="0" indent="-228600" algn="l" rtl="0">
              <a:lnSpc>
                <a:spcPct val="90000"/>
              </a:lnSpc>
              <a:spcBef>
                <a:spcPts val="8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400"/>
              </a:spcBef>
              <a:spcAft>
                <a:spcPts val="0"/>
              </a:spcAft>
              <a:buClr>
                <a:schemeClr val="dk1"/>
              </a:buClr>
              <a:buSzPts val="1500"/>
              <a:buFont typeface="Arial"/>
              <a:buNone/>
              <a:defRPr sz="15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400"/>
              </a:spcBef>
              <a:spcAft>
                <a:spcPts val="0"/>
              </a:spcAft>
              <a:buClr>
                <a:schemeClr val="dk1"/>
              </a:buClr>
              <a:buSzPts val="1400"/>
              <a:buFont typeface="Arial"/>
              <a:buNone/>
              <a:defRPr sz="14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400"/>
              </a:spcBef>
              <a:spcAft>
                <a:spcPts val="0"/>
              </a:spcAft>
              <a:buClr>
                <a:schemeClr val="dk1"/>
              </a:buClr>
              <a:buSzPts val="1200"/>
              <a:buFont typeface="Arial"/>
              <a:buNone/>
              <a:defRPr sz="12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400"/>
              </a:spcBef>
              <a:spcAft>
                <a:spcPts val="0"/>
              </a:spcAft>
              <a:buClr>
                <a:schemeClr val="dk1"/>
              </a:buClr>
              <a:buSzPts val="1200"/>
              <a:buFont typeface="Arial"/>
              <a:buNone/>
              <a:defRPr sz="12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400"/>
              </a:spcBef>
              <a:spcAft>
                <a:spcPts val="0"/>
              </a:spcAft>
              <a:buClr>
                <a:schemeClr val="dk1"/>
              </a:buClr>
              <a:buSzPts val="1200"/>
              <a:buFont typeface="Arial"/>
              <a:buNone/>
              <a:defRPr sz="12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400"/>
              </a:spcBef>
              <a:spcAft>
                <a:spcPts val="0"/>
              </a:spcAft>
              <a:buClr>
                <a:schemeClr val="dk1"/>
              </a:buClr>
              <a:buSzPts val="1200"/>
              <a:buFont typeface="Arial"/>
              <a:buNone/>
              <a:defRPr sz="12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400"/>
              </a:spcBef>
              <a:spcAft>
                <a:spcPts val="0"/>
              </a:spcAft>
              <a:buClr>
                <a:schemeClr val="dk1"/>
              </a:buClr>
              <a:buSzPts val="1200"/>
              <a:buFont typeface="Arial"/>
              <a:buNone/>
              <a:defRPr sz="12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400"/>
              </a:spcBef>
              <a:spcAft>
                <a:spcPts val="0"/>
              </a:spcAft>
              <a:buClr>
                <a:schemeClr val="dk1"/>
              </a:buClr>
              <a:buSzPts val="1200"/>
              <a:buFont typeface="Arial"/>
              <a:buNone/>
              <a:defRPr sz="1200" b="1" i="0" u="none" strike="noStrike" cap="none">
                <a:solidFill>
                  <a:schemeClr val="dk1"/>
                </a:solidFill>
                <a:latin typeface="Calibri"/>
                <a:ea typeface="Calibri"/>
                <a:cs typeface="Calibri"/>
                <a:sym typeface="Calibri"/>
              </a:defRPr>
            </a:lvl9pPr>
          </a:lstStyle>
          <a:p>
            <a:endParaRPr/>
          </a:p>
        </p:txBody>
      </p:sp>
      <p:sp>
        <p:nvSpPr>
          <p:cNvPr id="94" name="Google Shape;94;p15"/>
          <p:cNvSpPr txBox="1">
            <a:spLocks noGrp="1"/>
          </p:cNvSpPr>
          <p:nvPr>
            <p:ph type="body" idx="4"/>
          </p:nvPr>
        </p:nvSpPr>
        <p:spPr>
          <a:xfrm>
            <a:off x="4629150" y="1878806"/>
            <a:ext cx="3887391" cy="2763441"/>
          </a:xfrm>
          <a:prstGeom prst="rect">
            <a:avLst/>
          </a:prstGeom>
          <a:noFill/>
          <a:ln>
            <a:noFill/>
          </a:ln>
        </p:spPr>
        <p:txBody>
          <a:bodyPr spcFirstLastPara="1" wrap="square" lIns="68575" tIns="34275" rIns="68575" bIns="34275" anchor="t" anchorCtr="0">
            <a:noAutofit/>
          </a:bodyPr>
          <a:lstStyle>
            <a:lvl1pPr marL="457200" marR="0" lvl="0" indent="-361950" algn="l" rtl="0">
              <a:lnSpc>
                <a:spcPct val="90000"/>
              </a:lnSpc>
              <a:spcBef>
                <a:spcPts val="800"/>
              </a:spcBef>
              <a:spcAft>
                <a:spcPts val="0"/>
              </a:spcAft>
              <a:buClr>
                <a:schemeClr val="dk1"/>
              </a:buClr>
              <a:buSzPts val="2100"/>
              <a:buFont typeface="Arial"/>
              <a:buChar char="•"/>
              <a:defRPr sz="2100" b="0" i="0" u="none" strike="noStrike" cap="none">
                <a:solidFill>
                  <a:schemeClr val="dk1"/>
                </a:solidFill>
                <a:latin typeface="Calibri"/>
                <a:ea typeface="Calibri"/>
                <a:cs typeface="Calibri"/>
                <a:sym typeface="Calibri"/>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
        <p:nvSpPr>
          <p:cNvPr id="95" name="Google Shape;95;p15"/>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marR="0" lvl="0" algn="l" rtl="0">
              <a:spcBef>
                <a:spcPts val="0"/>
              </a:spcBef>
              <a:spcAft>
                <a:spcPts val="0"/>
              </a:spcAft>
              <a:buSzPts val="1100"/>
              <a:buNone/>
              <a:defRPr sz="900">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96" name="Google Shape;96;p15"/>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marR="0" lvl="0" algn="ctr" rtl="0">
              <a:spcBef>
                <a:spcPts val="0"/>
              </a:spcBef>
              <a:spcAft>
                <a:spcPts val="0"/>
              </a:spcAft>
              <a:buSzPts val="1100"/>
              <a:buNone/>
              <a:defRPr sz="900">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97" name="Google Shape;97;p15"/>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900">
                <a:solidFill>
                  <a:srgbClr val="888888"/>
                </a:solidFill>
                <a:latin typeface="Calibri"/>
                <a:ea typeface="Calibri"/>
                <a:cs typeface="Calibri"/>
                <a:sym typeface="Calibri"/>
              </a:defRPr>
            </a:lvl1pPr>
            <a:lvl2pPr marL="0" marR="0" lvl="1" indent="0" algn="r" rtl="0">
              <a:spcBef>
                <a:spcPts val="0"/>
              </a:spcBef>
              <a:buNone/>
              <a:defRPr sz="900">
                <a:solidFill>
                  <a:srgbClr val="888888"/>
                </a:solidFill>
                <a:latin typeface="Calibri"/>
                <a:ea typeface="Calibri"/>
                <a:cs typeface="Calibri"/>
                <a:sym typeface="Calibri"/>
              </a:defRPr>
            </a:lvl2pPr>
            <a:lvl3pPr marL="0" marR="0" lvl="2" indent="0" algn="r" rtl="0">
              <a:spcBef>
                <a:spcPts val="0"/>
              </a:spcBef>
              <a:buNone/>
              <a:defRPr sz="900">
                <a:solidFill>
                  <a:srgbClr val="888888"/>
                </a:solidFill>
                <a:latin typeface="Calibri"/>
                <a:ea typeface="Calibri"/>
                <a:cs typeface="Calibri"/>
                <a:sym typeface="Calibri"/>
              </a:defRPr>
            </a:lvl3pPr>
            <a:lvl4pPr marL="0" marR="0" lvl="3" indent="0" algn="r" rtl="0">
              <a:spcBef>
                <a:spcPts val="0"/>
              </a:spcBef>
              <a:buNone/>
              <a:defRPr sz="900">
                <a:solidFill>
                  <a:srgbClr val="888888"/>
                </a:solidFill>
                <a:latin typeface="Calibri"/>
                <a:ea typeface="Calibri"/>
                <a:cs typeface="Calibri"/>
                <a:sym typeface="Calibri"/>
              </a:defRPr>
            </a:lvl4pPr>
            <a:lvl5pPr marL="0" marR="0" lvl="4" indent="0" algn="r" rtl="0">
              <a:spcBef>
                <a:spcPts val="0"/>
              </a:spcBef>
              <a:buNone/>
              <a:defRPr sz="900">
                <a:solidFill>
                  <a:srgbClr val="888888"/>
                </a:solidFill>
                <a:latin typeface="Calibri"/>
                <a:ea typeface="Calibri"/>
                <a:cs typeface="Calibri"/>
                <a:sym typeface="Calibri"/>
              </a:defRPr>
            </a:lvl5pPr>
            <a:lvl6pPr marL="0" marR="0" lvl="5" indent="0" algn="r" rtl="0">
              <a:spcBef>
                <a:spcPts val="0"/>
              </a:spcBef>
              <a:buNone/>
              <a:defRPr sz="900">
                <a:solidFill>
                  <a:srgbClr val="888888"/>
                </a:solidFill>
                <a:latin typeface="Calibri"/>
                <a:ea typeface="Calibri"/>
                <a:cs typeface="Calibri"/>
                <a:sym typeface="Calibri"/>
              </a:defRPr>
            </a:lvl6pPr>
            <a:lvl7pPr marL="0" marR="0" lvl="6" indent="0" algn="r" rtl="0">
              <a:spcBef>
                <a:spcPts val="0"/>
              </a:spcBef>
              <a:buNone/>
              <a:defRPr sz="900">
                <a:solidFill>
                  <a:srgbClr val="888888"/>
                </a:solidFill>
                <a:latin typeface="Calibri"/>
                <a:ea typeface="Calibri"/>
                <a:cs typeface="Calibri"/>
                <a:sym typeface="Calibri"/>
              </a:defRPr>
            </a:lvl7pPr>
            <a:lvl8pPr marL="0" marR="0" lvl="7" indent="0" algn="r" rtl="0">
              <a:spcBef>
                <a:spcPts val="0"/>
              </a:spcBef>
              <a:buNone/>
              <a:defRPr sz="900">
                <a:solidFill>
                  <a:srgbClr val="888888"/>
                </a:solidFill>
                <a:latin typeface="Calibri"/>
                <a:ea typeface="Calibri"/>
                <a:cs typeface="Calibri"/>
                <a:sym typeface="Calibri"/>
              </a:defRPr>
            </a:lvl8pPr>
            <a:lvl9pPr marL="0" marR="0" lvl="8" indent="0" algn="r" rtl="0">
              <a:spcBef>
                <a:spcPts val="0"/>
              </a:spcBef>
              <a:buNone/>
              <a:defRPr sz="9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8"/>
        <p:cNvGrpSpPr/>
        <p:nvPr/>
      </p:nvGrpSpPr>
      <p:grpSpPr>
        <a:xfrm>
          <a:off x="0" y="0"/>
          <a:ext cx="0" cy="0"/>
          <a:chOff x="0" y="0"/>
          <a:chExt cx="0" cy="0"/>
        </a:xfrm>
      </p:grpSpPr>
      <p:sp>
        <p:nvSpPr>
          <p:cNvPr id="99" name="Google Shape;99;p16"/>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Autofit/>
          </a:bodyPr>
          <a:lstStyle>
            <a:lvl1pPr marR="0" lvl="0" algn="l" rtl="0">
              <a:lnSpc>
                <a:spcPct val="90000"/>
              </a:lnSpc>
              <a:spcBef>
                <a:spcPts val="0"/>
              </a:spcBef>
              <a:spcAft>
                <a:spcPts val="0"/>
              </a:spcAft>
              <a:buClr>
                <a:schemeClr val="dk1"/>
              </a:buClr>
              <a:buSzPts val="3300"/>
              <a:buFont typeface="Calibri"/>
              <a:buNone/>
              <a:defRPr sz="3300" b="0" i="0" u="none" strike="noStrike" cap="none">
                <a:solidFill>
                  <a:schemeClr val="dk1"/>
                </a:solidFill>
                <a:latin typeface="Calibri"/>
                <a:ea typeface="Calibri"/>
                <a:cs typeface="Calibri"/>
                <a:sym typeface="Calibri"/>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a:endParaRPr/>
          </a:p>
        </p:txBody>
      </p:sp>
      <p:sp>
        <p:nvSpPr>
          <p:cNvPr id="100" name="Google Shape;100;p16"/>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marR="0" lvl="0" algn="l" rtl="0">
              <a:spcBef>
                <a:spcPts val="0"/>
              </a:spcBef>
              <a:spcAft>
                <a:spcPts val="0"/>
              </a:spcAft>
              <a:buSzPts val="1100"/>
              <a:buNone/>
              <a:defRPr sz="900">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01" name="Google Shape;101;p16"/>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marR="0" lvl="0" algn="ctr" rtl="0">
              <a:spcBef>
                <a:spcPts val="0"/>
              </a:spcBef>
              <a:spcAft>
                <a:spcPts val="0"/>
              </a:spcAft>
              <a:buSzPts val="1100"/>
              <a:buNone/>
              <a:defRPr sz="900">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02" name="Google Shape;102;p16"/>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900">
                <a:solidFill>
                  <a:srgbClr val="888888"/>
                </a:solidFill>
                <a:latin typeface="Calibri"/>
                <a:ea typeface="Calibri"/>
                <a:cs typeface="Calibri"/>
                <a:sym typeface="Calibri"/>
              </a:defRPr>
            </a:lvl1pPr>
            <a:lvl2pPr marL="0" marR="0" lvl="1" indent="0" algn="r" rtl="0">
              <a:spcBef>
                <a:spcPts val="0"/>
              </a:spcBef>
              <a:buNone/>
              <a:defRPr sz="900">
                <a:solidFill>
                  <a:srgbClr val="888888"/>
                </a:solidFill>
                <a:latin typeface="Calibri"/>
                <a:ea typeface="Calibri"/>
                <a:cs typeface="Calibri"/>
                <a:sym typeface="Calibri"/>
              </a:defRPr>
            </a:lvl2pPr>
            <a:lvl3pPr marL="0" marR="0" lvl="2" indent="0" algn="r" rtl="0">
              <a:spcBef>
                <a:spcPts val="0"/>
              </a:spcBef>
              <a:buNone/>
              <a:defRPr sz="900">
                <a:solidFill>
                  <a:srgbClr val="888888"/>
                </a:solidFill>
                <a:latin typeface="Calibri"/>
                <a:ea typeface="Calibri"/>
                <a:cs typeface="Calibri"/>
                <a:sym typeface="Calibri"/>
              </a:defRPr>
            </a:lvl3pPr>
            <a:lvl4pPr marL="0" marR="0" lvl="3" indent="0" algn="r" rtl="0">
              <a:spcBef>
                <a:spcPts val="0"/>
              </a:spcBef>
              <a:buNone/>
              <a:defRPr sz="900">
                <a:solidFill>
                  <a:srgbClr val="888888"/>
                </a:solidFill>
                <a:latin typeface="Calibri"/>
                <a:ea typeface="Calibri"/>
                <a:cs typeface="Calibri"/>
                <a:sym typeface="Calibri"/>
              </a:defRPr>
            </a:lvl4pPr>
            <a:lvl5pPr marL="0" marR="0" lvl="4" indent="0" algn="r" rtl="0">
              <a:spcBef>
                <a:spcPts val="0"/>
              </a:spcBef>
              <a:buNone/>
              <a:defRPr sz="900">
                <a:solidFill>
                  <a:srgbClr val="888888"/>
                </a:solidFill>
                <a:latin typeface="Calibri"/>
                <a:ea typeface="Calibri"/>
                <a:cs typeface="Calibri"/>
                <a:sym typeface="Calibri"/>
              </a:defRPr>
            </a:lvl5pPr>
            <a:lvl6pPr marL="0" marR="0" lvl="5" indent="0" algn="r" rtl="0">
              <a:spcBef>
                <a:spcPts val="0"/>
              </a:spcBef>
              <a:buNone/>
              <a:defRPr sz="900">
                <a:solidFill>
                  <a:srgbClr val="888888"/>
                </a:solidFill>
                <a:latin typeface="Calibri"/>
                <a:ea typeface="Calibri"/>
                <a:cs typeface="Calibri"/>
                <a:sym typeface="Calibri"/>
              </a:defRPr>
            </a:lvl6pPr>
            <a:lvl7pPr marL="0" marR="0" lvl="6" indent="0" algn="r" rtl="0">
              <a:spcBef>
                <a:spcPts val="0"/>
              </a:spcBef>
              <a:buNone/>
              <a:defRPr sz="900">
                <a:solidFill>
                  <a:srgbClr val="888888"/>
                </a:solidFill>
                <a:latin typeface="Calibri"/>
                <a:ea typeface="Calibri"/>
                <a:cs typeface="Calibri"/>
                <a:sym typeface="Calibri"/>
              </a:defRPr>
            </a:lvl7pPr>
            <a:lvl8pPr marL="0" marR="0" lvl="7" indent="0" algn="r" rtl="0">
              <a:spcBef>
                <a:spcPts val="0"/>
              </a:spcBef>
              <a:buNone/>
              <a:defRPr sz="900">
                <a:solidFill>
                  <a:srgbClr val="888888"/>
                </a:solidFill>
                <a:latin typeface="Calibri"/>
                <a:ea typeface="Calibri"/>
                <a:cs typeface="Calibri"/>
                <a:sym typeface="Calibri"/>
              </a:defRPr>
            </a:lvl8pPr>
            <a:lvl9pPr marL="0" marR="0" lvl="8" indent="0" algn="r" rtl="0">
              <a:spcBef>
                <a:spcPts val="0"/>
              </a:spcBef>
              <a:buNone/>
              <a:defRPr sz="9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07"/>
        <p:cNvGrpSpPr/>
        <p:nvPr/>
      </p:nvGrpSpPr>
      <p:grpSpPr>
        <a:xfrm>
          <a:off x="0" y="0"/>
          <a:ext cx="0" cy="0"/>
          <a:chOff x="0" y="0"/>
          <a:chExt cx="0" cy="0"/>
        </a:xfrm>
      </p:grpSpPr>
      <p:sp>
        <p:nvSpPr>
          <p:cNvPr id="108" name="Google Shape;108;p18"/>
          <p:cNvSpPr txBox="1">
            <a:spLocks noGrp="1"/>
          </p:cNvSpPr>
          <p:nvPr>
            <p:ph type="title"/>
          </p:nvPr>
        </p:nvSpPr>
        <p:spPr>
          <a:xfrm>
            <a:off x="629841" y="342900"/>
            <a:ext cx="2949178" cy="1200150"/>
          </a:xfrm>
          <a:prstGeom prst="rect">
            <a:avLst/>
          </a:prstGeom>
          <a:noFill/>
          <a:ln>
            <a:noFill/>
          </a:ln>
        </p:spPr>
        <p:txBody>
          <a:bodyPr spcFirstLastPara="1" wrap="square" lIns="68575" tIns="34275" rIns="68575" bIns="34275" anchor="b" anchorCtr="0">
            <a:noAutofit/>
          </a:bodyPr>
          <a:lstStyle>
            <a:lvl1pPr marR="0" lvl="0" algn="l" rtl="0">
              <a:lnSpc>
                <a:spcPct val="90000"/>
              </a:lnSpc>
              <a:spcBef>
                <a:spcPts val="0"/>
              </a:spcBef>
              <a:spcAft>
                <a:spcPts val="0"/>
              </a:spcAft>
              <a:buClr>
                <a:schemeClr val="dk1"/>
              </a:buClr>
              <a:buSzPts val="2400"/>
              <a:buFont typeface="Calibri"/>
              <a:buNone/>
              <a:defRPr sz="2400" b="0" i="0" u="none" strike="noStrike" cap="none">
                <a:solidFill>
                  <a:schemeClr val="dk1"/>
                </a:solidFill>
                <a:latin typeface="Calibri"/>
                <a:ea typeface="Calibri"/>
                <a:cs typeface="Calibri"/>
                <a:sym typeface="Calibri"/>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a:endParaRPr/>
          </a:p>
        </p:txBody>
      </p:sp>
      <p:sp>
        <p:nvSpPr>
          <p:cNvPr id="109" name="Google Shape;109;p18"/>
          <p:cNvSpPr txBox="1">
            <a:spLocks noGrp="1"/>
          </p:cNvSpPr>
          <p:nvPr>
            <p:ph type="body" idx="1"/>
          </p:nvPr>
        </p:nvSpPr>
        <p:spPr>
          <a:xfrm>
            <a:off x="3887391" y="740569"/>
            <a:ext cx="4629150" cy="3655219"/>
          </a:xfrm>
          <a:prstGeom prst="rect">
            <a:avLst/>
          </a:prstGeom>
          <a:noFill/>
          <a:ln>
            <a:noFill/>
          </a:ln>
        </p:spPr>
        <p:txBody>
          <a:bodyPr spcFirstLastPara="1" wrap="square" lIns="68575" tIns="34275" rIns="68575" bIns="34275" anchor="t" anchorCtr="0">
            <a:noAutofit/>
          </a:bodyPr>
          <a:lstStyle>
            <a:lvl1pPr marL="457200" marR="0" lvl="0" indent="-381000" algn="l" rtl="0">
              <a:lnSpc>
                <a:spcPct val="90000"/>
              </a:lnSpc>
              <a:spcBef>
                <a:spcPts val="8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1pPr>
            <a:lvl2pPr marL="914400" marR="0" lvl="1" indent="-361950" algn="l" rtl="0">
              <a:lnSpc>
                <a:spcPct val="90000"/>
              </a:lnSpc>
              <a:spcBef>
                <a:spcPts val="400"/>
              </a:spcBef>
              <a:spcAft>
                <a:spcPts val="0"/>
              </a:spcAft>
              <a:buClr>
                <a:schemeClr val="dk1"/>
              </a:buClr>
              <a:buSzPts val="2100"/>
              <a:buFont typeface="Arial"/>
              <a:buChar char="•"/>
              <a:defRPr sz="2100" b="0" i="0" u="none" strike="noStrike" cap="none">
                <a:solidFill>
                  <a:schemeClr val="dk1"/>
                </a:solidFill>
                <a:latin typeface="Calibri"/>
                <a:ea typeface="Calibri"/>
                <a:cs typeface="Calibri"/>
                <a:sym typeface="Calibri"/>
              </a:defRPr>
            </a:lvl2pPr>
            <a:lvl3pPr marL="1371600" marR="0" lvl="2"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3pPr>
            <a:lvl4pPr marL="1828800" marR="0" lvl="3"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4pPr>
            <a:lvl5pPr marL="2286000" marR="0" lvl="4"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5pPr>
            <a:lvl6pPr marL="2743200" marR="0" lvl="5"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6pPr>
            <a:lvl7pPr marL="3200400" marR="0" lvl="6"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7pPr>
            <a:lvl8pPr marL="3657600" marR="0" lvl="7"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8pPr>
            <a:lvl9pPr marL="4114800" marR="0" lvl="8"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9pPr>
          </a:lstStyle>
          <a:p>
            <a:endParaRPr/>
          </a:p>
        </p:txBody>
      </p:sp>
      <p:sp>
        <p:nvSpPr>
          <p:cNvPr id="110" name="Google Shape;110;p18"/>
          <p:cNvSpPr txBox="1">
            <a:spLocks noGrp="1"/>
          </p:cNvSpPr>
          <p:nvPr>
            <p:ph type="body" idx="2"/>
          </p:nvPr>
        </p:nvSpPr>
        <p:spPr>
          <a:xfrm>
            <a:off x="629841" y="1543050"/>
            <a:ext cx="2949178" cy="2858691"/>
          </a:xfrm>
          <a:prstGeom prst="rect">
            <a:avLst/>
          </a:prstGeom>
          <a:noFill/>
          <a:ln>
            <a:noFill/>
          </a:ln>
        </p:spPr>
        <p:txBody>
          <a:bodyPr spcFirstLastPara="1" wrap="square" lIns="68575" tIns="34275" rIns="68575" bIns="34275" anchor="t" anchorCtr="0">
            <a:noAutofit/>
          </a:bodyPr>
          <a:lstStyle>
            <a:lvl1pPr marL="457200" marR="0" lvl="0" indent="-228600" algn="l" rtl="0">
              <a:lnSpc>
                <a:spcPct val="90000"/>
              </a:lnSpc>
              <a:spcBef>
                <a:spcPts val="8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400"/>
              </a:spcBef>
              <a:spcAft>
                <a:spcPts val="0"/>
              </a:spcAft>
              <a:buClr>
                <a:schemeClr val="dk1"/>
              </a:buClr>
              <a:buSzPts val="1100"/>
              <a:buFont typeface="Arial"/>
              <a:buNone/>
              <a:defRPr sz="11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400"/>
              </a:spcBef>
              <a:spcAft>
                <a:spcPts val="0"/>
              </a:spcAft>
              <a:buClr>
                <a:schemeClr val="dk1"/>
              </a:buClr>
              <a:buSzPts val="900"/>
              <a:buFont typeface="Arial"/>
              <a:buNone/>
              <a:defRPr sz="9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400"/>
              </a:spcBef>
              <a:spcAft>
                <a:spcPts val="0"/>
              </a:spcAft>
              <a:buClr>
                <a:schemeClr val="dk1"/>
              </a:buClr>
              <a:buSzPts val="800"/>
              <a:buFont typeface="Arial"/>
              <a:buNone/>
              <a:defRPr sz="8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400"/>
              </a:spcBef>
              <a:spcAft>
                <a:spcPts val="0"/>
              </a:spcAft>
              <a:buClr>
                <a:schemeClr val="dk1"/>
              </a:buClr>
              <a:buSzPts val="800"/>
              <a:buFont typeface="Arial"/>
              <a:buNone/>
              <a:defRPr sz="8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400"/>
              </a:spcBef>
              <a:spcAft>
                <a:spcPts val="0"/>
              </a:spcAft>
              <a:buClr>
                <a:schemeClr val="dk1"/>
              </a:buClr>
              <a:buSzPts val="800"/>
              <a:buFont typeface="Arial"/>
              <a:buNone/>
              <a:defRPr sz="8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400"/>
              </a:spcBef>
              <a:spcAft>
                <a:spcPts val="0"/>
              </a:spcAft>
              <a:buClr>
                <a:schemeClr val="dk1"/>
              </a:buClr>
              <a:buSzPts val="800"/>
              <a:buFont typeface="Arial"/>
              <a:buNone/>
              <a:defRPr sz="8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400"/>
              </a:spcBef>
              <a:spcAft>
                <a:spcPts val="0"/>
              </a:spcAft>
              <a:buClr>
                <a:schemeClr val="dk1"/>
              </a:buClr>
              <a:buSzPts val="800"/>
              <a:buFont typeface="Arial"/>
              <a:buNone/>
              <a:defRPr sz="8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400"/>
              </a:spcBef>
              <a:spcAft>
                <a:spcPts val="0"/>
              </a:spcAft>
              <a:buClr>
                <a:schemeClr val="dk1"/>
              </a:buClr>
              <a:buSzPts val="800"/>
              <a:buFont typeface="Arial"/>
              <a:buNone/>
              <a:defRPr sz="800" b="0" i="0" u="none" strike="noStrike" cap="none">
                <a:solidFill>
                  <a:schemeClr val="dk1"/>
                </a:solidFill>
                <a:latin typeface="Calibri"/>
                <a:ea typeface="Calibri"/>
                <a:cs typeface="Calibri"/>
                <a:sym typeface="Calibri"/>
              </a:defRPr>
            </a:lvl9pPr>
          </a:lstStyle>
          <a:p>
            <a:endParaRPr/>
          </a:p>
        </p:txBody>
      </p:sp>
      <p:sp>
        <p:nvSpPr>
          <p:cNvPr id="111" name="Google Shape;111;p18"/>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marR="0" lvl="0" algn="l" rtl="0">
              <a:spcBef>
                <a:spcPts val="0"/>
              </a:spcBef>
              <a:spcAft>
                <a:spcPts val="0"/>
              </a:spcAft>
              <a:buSzPts val="1100"/>
              <a:buNone/>
              <a:defRPr sz="900">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12" name="Google Shape;112;p18"/>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marR="0" lvl="0" algn="ctr" rtl="0">
              <a:spcBef>
                <a:spcPts val="0"/>
              </a:spcBef>
              <a:spcAft>
                <a:spcPts val="0"/>
              </a:spcAft>
              <a:buSzPts val="1100"/>
              <a:buNone/>
              <a:defRPr sz="900">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13" name="Google Shape;113;p18"/>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900">
                <a:solidFill>
                  <a:srgbClr val="888888"/>
                </a:solidFill>
                <a:latin typeface="Calibri"/>
                <a:ea typeface="Calibri"/>
                <a:cs typeface="Calibri"/>
                <a:sym typeface="Calibri"/>
              </a:defRPr>
            </a:lvl1pPr>
            <a:lvl2pPr marL="0" marR="0" lvl="1" indent="0" algn="r" rtl="0">
              <a:spcBef>
                <a:spcPts val="0"/>
              </a:spcBef>
              <a:buNone/>
              <a:defRPr sz="900">
                <a:solidFill>
                  <a:srgbClr val="888888"/>
                </a:solidFill>
                <a:latin typeface="Calibri"/>
                <a:ea typeface="Calibri"/>
                <a:cs typeface="Calibri"/>
                <a:sym typeface="Calibri"/>
              </a:defRPr>
            </a:lvl2pPr>
            <a:lvl3pPr marL="0" marR="0" lvl="2" indent="0" algn="r" rtl="0">
              <a:spcBef>
                <a:spcPts val="0"/>
              </a:spcBef>
              <a:buNone/>
              <a:defRPr sz="900">
                <a:solidFill>
                  <a:srgbClr val="888888"/>
                </a:solidFill>
                <a:latin typeface="Calibri"/>
                <a:ea typeface="Calibri"/>
                <a:cs typeface="Calibri"/>
                <a:sym typeface="Calibri"/>
              </a:defRPr>
            </a:lvl3pPr>
            <a:lvl4pPr marL="0" marR="0" lvl="3" indent="0" algn="r" rtl="0">
              <a:spcBef>
                <a:spcPts val="0"/>
              </a:spcBef>
              <a:buNone/>
              <a:defRPr sz="900">
                <a:solidFill>
                  <a:srgbClr val="888888"/>
                </a:solidFill>
                <a:latin typeface="Calibri"/>
                <a:ea typeface="Calibri"/>
                <a:cs typeface="Calibri"/>
                <a:sym typeface="Calibri"/>
              </a:defRPr>
            </a:lvl4pPr>
            <a:lvl5pPr marL="0" marR="0" lvl="4" indent="0" algn="r" rtl="0">
              <a:spcBef>
                <a:spcPts val="0"/>
              </a:spcBef>
              <a:buNone/>
              <a:defRPr sz="900">
                <a:solidFill>
                  <a:srgbClr val="888888"/>
                </a:solidFill>
                <a:latin typeface="Calibri"/>
                <a:ea typeface="Calibri"/>
                <a:cs typeface="Calibri"/>
                <a:sym typeface="Calibri"/>
              </a:defRPr>
            </a:lvl5pPr>
            <a:lvl6pPr marL="0" marR="0" lvl="5" indent="0" algn="r" rtl="0">
              <a:spcBef>
                <a:spcPts val="0"/>
              </a:spcBef>
              <a:buNone/>
              <a:defRPr sz="900">
                <a:solidFill>
                  <a:srgbClr val="888888"/>
                </a:solidFill>
                <a:latin typeface="Calibri"/>
                <a:ea typeface="Calibri"/>
                <a:cs typeface="Calibri"/>
                <a:sym typeface="Calibri"/>
              </a:defRPr>
            </a:lvl6pPr>
            <a:lvl7pPr marL="0" marR="0" lvl="6" indent="0" algn="r" rtl="0">
              <a:spcBef>
                <a:spcPts val="0"/>
              </a:spcBef>
              <a:buNone/>
              <a:defRPr sz="900">
                <a:solidFill>
                  <a:srgbClr val="888888"/>
                </a:solidFill>
                <a:latin typeface="Calibri"/>
                <a:ea typeface="Calibri"/>
                <a:cs typeface="Calibri"/>
                <a:sym typeface="Calibri"/>
              </a:defRPr>
            </a:lvl7pPr>
            <a:lvl8pPr marL="0" marR="0" lvl="7" indent="0" algn="r" rtl="0">
              <a:spcBef>
                <a:spcPts val="0"/>
              </a:spcBef>
              <a:buNone/>
              <a:defRPr sz="900">
                <a:solidFill>
                  <a:srgbClr val="888888"/>
                </a:solidFill>
                <a:latin typeface="Calibri"/>
                <a:ea typeface="Calibri"/>
                <a:cs typeface="Calibri"/>
                <a:sym typeface="Calibri"/>
              </a:defRPr>
            </a:lvl8pPr>
            <a:lvl9pPr marL="0" marR="0" lvl="8" indent="0" algn="r" rtl="0">
              <a:spcBef>
                <a:spcPts val="0"/>
              </a:spcBef>
              <a:buNone/>
              <a:defRPr sz="9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14"/>
        <p:cNvGrpSpPr/>
        <p:nvPr/>
      </p:nvGrpSpPr>
      <p:grpSpPr>
        <a:xfrm>
          <a:off x="0" y="0"/>
          <a:ext cx="0" cy="0"/>
          <a:chOff x="0" y="0"/>
          <a:chExt cx="0" cy="0"/>
        </a:xfrm>
      </p:grpSpPr>
      <p:sp>
        <p:nvSpPr>
          <p:cNvPr id="115" name="Google Shape;115;p19"/>
          <p:cNvSpPr txBox="1">
            <a:spLocks noGrp="1"/>
          </p:cNvSpPr>
          <p:nvPr>
            <p:ph type="title"/>
          </p:nvPr>
        </p:nvSpPr>
        <p:spPr>
          <a:xfrm>
            <a:off x="629841" y="342900"/>
            <a:ext cx="2949178" cy="1200150"/>
          </a:xfrm>
          <a:prstGeom prst="rect">
            <a:avLst/>
          </a:prstGeom>
          <a:noFill/>
          <a:ln>
            <a:noFill/>
          </a:ln>
        </p:spPr>
        <p:txBody>
          <a:bodyPr spcFirstLastPara="1" wrap="square" lIns="68575" tIns="34275" rIns="68575" bIns="34275" anchor="b" anchorCtr="0">
            <a:noAutofit/>
          </a:bodyPr>
          <a:lstStyle>
            <a:lvl1pPr marR="0" lvl="0" algn="l" rtl="0">
              <a:lnSpc>
                <a:spcPct val="90000"/>
              </a:lnSpc>
              <a:spcBef>
                <a:spcPts val="0"/>
              </a:spcBef>
              <a:spcAft>
                <a:spcPts val="0"/>
              </a:spcAft>
              <a:buClr>
                <a:schemeClr val="dk1"/>
              </a:buClr>
              <a:buSzPts val="2400"/>
              <a:buFont typeface="Calibri"/>
              <a:buNone/>
              <a:defRPr sz="2400" b="0" i="0" u="none" strike="noStrike" cap="none">
                <a:solidFill>
                  <a:schemeClr val="dk1"/>
                </a:solidFill>
                <a:latin typeface="Calibri"/>
                <a:ea typeface="Calibri"/>
                <a:cs typeface="Calibri"/>
                <a:sym typeface="Calibri"/>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a:endParaRPr/>
          </a:p>
        </p:txBody>
      </p:sp>
      <p:sp>
        <p:nvSpPr>
          <p:cNvPr id="116" name="Google Shape;116;p19"/>
          <p:cNvSpPr>
            <a:spLocks noGrp="1"/>
          </p:cNvSpPr>
          <p:nvPr>
            <p:ph type="pic" idx="2"/>
          </p:nvPr>
        </p:nvSpPr>
        <p:spPr>
          <a:xfrm>
            <a:off x="3887391" y="740569"/>
            <a:ext cx="4629150" cy="3655219"/>
          </a:xfrm>
          <a:prstGeom prst="rect">
            <a:avLst/>
          </a:prstGeom>
          <a:noFill/>
          <a:ln>
            <a:noFill/>
          </a:ln>
        </p:spPr>
        <p:txBody>
          <a:bodyPr spcFirstLastPara="1" wrap="square" lIns="68575" tIns="34275" rIns="68575" bIns="34275" anchor="t" anchorCtr="0">
            <a:noAutofit/>
          </a:bodyPr>
          <a:lstStyle>
            <a:lvl1pPr marR="0" lvl="0" algn="l" rtl="0">
              <a:lnSpc>
                <a:spcPct val="90000"/>
              </a:lnSpc>
              <a:spcBef>
                <a:spcPts val="8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l" rtl="0">
              <a:lnSpc>
                <a:spcPct val="90000"/>
              </a:lnSpc>
              <a:spcBef>
                <a:spcPts val="400"/>
              </a:spcBef>
              <a:spcAft>
                <a:spcPts val="0"/>
              </a:spcAft>
              <a:buClr>
                <a:schemeClr val="dk1"/>
              </a:buClr>
              <a:buSzPts val="2100"/>
              <a:buFont typeface="Arial"/>
              <a:buNone/>
              <a:defRPr sz="2100" b="0" i="0" u="none" strike="noStrike" cap="none">
                <a:solidFill>
                  <a:schemeClr val="dk1"/>
                </a:solidFill>
                <a:latin typeface="Calibri"/>
                <a:ea typeface="Calibri"/>
                <a:cs typeface="Calibri"/>
                <a:sym typeface="Calibri"/>
              </a:defRPr>
            </a:lvl2pPr>
            <a:lvl3pPr marR="0" lvl="2" algn="l" rtl="0">
              <a:lnSpc>
                <a:spcPct val="90000"/>
              </a:lnSpc>
              <a:spcBef>
                <a:spcPts val="4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4pPr>
            <a:lvl5pPr marR="0" lvl="4"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5pPr>
            <a:lvl6pPr marR="0" lvl="5"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6pPr>
            <a:lvl7pPr marR="0" lvl="6"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7pPr>
            <a:lvl8pPr marR="0" lvl="7"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8pPr>
            <a:lvl9pPr marR="0" lvl="8"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9pPr>
          </a:lstStyle>
          <a:p>
            <a:endParaRPr/>
          </a:p>
        </p:txBody>
      </p:sp>
      <p:sp>
        <p:nvSpPr>
          <p:cNvPr id="117" name="Google Shape;117;p19"/>
          <p:cNvSpPr txBox="1">
            <a:spLocks noGrp="1"/>
          </p:cNvSpPr>
          <p:nvPr>
            <p:ph type="body" idx="1"/>
          </p:nvPr>
        </p:nvSpPr>
        <p:spPr>
          <a:xfrm>
            <a:off x="629841" y="1543050"/>
            <a:ext cx="2949178" cy="2858691"/>
          </a:xfrm>
          <a:prstGeom prst="rect">
            <a:avLst/>
          </a:prstGeom>
          <a:noFill/>
          <a:ln>
            <a:noFill/>
          </a:ln>
        </p:spPr>
        <p:txBody>
          <a:bodyPr spcFirstLastPara="1" wrap="square" lIns="68575" tIns="34275" rIns="68575" bIns="34275" anchor="t" anchorCtr="0">
            <a:noAutofit/>
          </a:bodyPr>
          <a:lstStyle>
            <a:lvl1pPr marL="457200" marR="0" lvl="0" indent="-228600" algn="l" rtl="0">
              <a:lnSpc>
                <a:spcPct val="90000"/>
              </a:lnSpc>
              <a:spcBef>
                <a:spcPts val="8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400"/>
              </a:spcBef>
              <a:spcAft>
                <a:spcPts val="0"/>
              </a:spcAft>
              <a:buClr>
                <a:schemeClr val="dk1"/>
              </a:buClr>
              <a:buSzPts val="1100"/>
              <a:buFont typeface="Arial"/>
              <a:buNone/>
              <a:defRPr sz="11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400"/>
              </a:spcBef>
              <a:spcAft>
                <a:spcPts val="0"/>
              </a:spcAft>
              <a:buClr>
                <a:schemeClr val="dk1"/>
              </a:buClr>
              <a:buSzPts val="900"/>
              <a:buFont typeface="Arial"/>
              <a:buNone/>
              <a:defRPr sz="9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400"/>
              </a:spcBef>
              <a:spcAft>
                <a:spcPts val="0"/>
              </a:spcAft>
              <a:buClr>
                <a:schemeClr val="dk1"/>
              </a:buClr>
              <a:buSzPts val="800"/>
              <a:buFont typeface="Arial"/>
              <a:buNone/>
              <a:defRPr sz="8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400"/>
              </a:spcBef>
              <a:spcAft>
                <a:spcPts val="0"/>
              </a:spcAft>
              <a:buClr>
                <a:schemeClr val="dk1"/>
              </a:buClr>
              <a:buSzPts val="800"/>
              <a:buFont typeface="Arial"/>
              <a:buNone/>
              <a:defRPr sz="8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400"/>
              </a:spcBef>
              <a:spcAft>
                <a:spcPts val="0"/>
              </a:spcAft>
              <a:buClr>
                <a:schemeClr val="dk1"/>
              </a:buClr>
              <a:buSzPts val="800"/>
              <a:buFont typeface="Arial"/>
              <a:buNone/>
              <a:defRPr sz="8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400"/>
              </a:spcBef>
              <a:spcAft>
                <a:spcPts val="0"/>
              </a:spcAft>
              <a:buClr>
                <a:schemeClr val="dk1"/>
              </a:buClr>
              <a:buSzPts val="800"/>
              <a:buFont typeface="Arial"/>
              <a:buNone/>
              <a:defRPr sz="8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400"/>
              </a:spcBef>
              <a:spcAft>
                <a:spcPts val="0"/>
              </a:spcAft>
              <a:buClr>
                <a:schemeClr val="dk1"/>
              </a:buClr>
              <a:buSzPts val="800"/>
              <a:buFont typeface="Arial"/>
              <a:buNone/>
              <a:defRPr sz="8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400"/>
              </a:spcBef>
              <a:spcAft>
                <a:spcPts val="0"/>
              </a:spcAft>
              <a:buClr>
                <a:schemeClr val="dk1"/>
              </a:buClr>
              <a:buSzPts val="800"/>
              <a:buFont typeface="Arial"/>
              <a:buNone/>
              <a:defRPr sz="800" b="0" i="0" u="none" strike="noStrike" cap="none">
                <a:solidFill>
                  <a:schemeClr val="dk1"/>
                </a:solidFill>
                <a:latin typeface="Calibri"/>
                <a:ea typeface="Calibri"/>
                <a:cs typeface="Calibri"/>
                <a:sym typeface="Calibri"/>
              </a:defRPr>
            </a:lvl9pPr>
          </a:lstStyle>
          <a:p>
            <a:endParaRPr/>
          </a:p>
        </p:txBody>
      </p:sp>
      <p:sp>
        <p:nvSpPr>
          <p:cNvPr id="118" name="Google Shape;118;p19"/>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marR="0" lvl="0" algn="l" rtl="0">
              <a:spcBef>
                <a:spcPts val="0"/>
              </a:spcBef>
              <a:spcAft>
                <a:spcPts val="0"/>
              </a:spcAft>
              <a:buSzPts val="1100"/>
              <a:buNone/>
              <a:defRPr sz="900">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19" name="Google Shape;119;p19"/>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marR="0" lvl="0" algn="ctr" rtl="0">
              <a:spcBef>
                <a:spcPts val="0"/>
              </a:spcBef>
              <a:spcAft>
                <a:spcPts val="0"/>
              </a:spcAft>
              <a:buSzPts val="1100"/>
              <a:buNone/>
              <a:defRPr sz="900">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20" name="Google Shape;120;p19"/>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900">
                <a:solidFill>
                  <a:srgbClr val="888888"/>
                </a:solidFill>
                <a:latin typeface="Calibri"/>
                <a:ea typeface="Calibri"/>
                <a:cs typeface="Calibri"/>
                <a:sym typeface="Calibri"/>
              </a:defRPr>
            </a:lvl1pPr>
            <a:lvl2pPr marL="0" marR="0" lvl="1" indent="0" algn="r" rtl="0">
              <a:spcBef>
                <a:spcPts val="0"/>
              </a:spcBef>
              <a:buNone/>
              <a:defRPr sz="900">
                <a:solidFill>
                  <a:srgbClr val="888888"/>
                </a:solidFill>
                <a:latin typeface="Calibri"/>
                <a:ea typeface="Calibri"/>
                <a:cs typeface="Calibri"/>
                <a:sym typeface="Calibri"/>
              </a:defRPr>
            </a:lvl2pPr>
            <a:lvl3pPr marL="0" marR="0" lvl="2" indent="0" algn="r" rtl="0">
              <a:spcBef>
                <a:spcPts val="0"/>
              </a:spcBef>
              <a:buNone/>
              <a:defRPr sz="900">
                <a:solidFill>
                  <a:srgbClr val="888888"/>
                </a:solidFill>
                <a:latin typeface="Calibri"/>
                <a:ea typeface="Calibri"/>
                <a:cs typeface="Calibri"/>
                <a:sym typeface="Calibri"/>
              </a:defRPr>
            </a:lvl3pPr>
            <a:lvl4pPr marL="0" marR="0" lvl="3" indent="0" algn="r" rtl="0">
              <a:spcBef>
                <a:spcPts val="0"/>
              </a:spcBef>
              <a:buNone/>
              <a:defRPr sz="900">
                <a:solidFill>
                  <a:srgbClr val="888888"/>
                </a:solidFill>
                <a:latin typeface="Calibri"/>
                <a:ea typeface="Calibri"/>
                <a:cs typeface="Calibri"/>
                <a:sym typeface="Calibri"/>
              </a:defRPr>
            </a:lvl4pPr>
            <a:lvl5pPr marL="0" marR="0" lvl="4" indent="0" algn="r" rtl="0">
              <a:spcBef>
                <a:spcPts val="0"/>
              </a:spcBef>
              <a:buNone/>
              <a:defRPr sz="900">
                <a:solidFill>
                  <a:srgbClr val="888888"/>
                </a:solidFill>
                <a:latin typeface="Calibri"/>
                <a:ea typeface="Calibri"/>
                <a:cs typeface="Calibri"/>
                <a:sym typeface="Calibri"/>
              </a:defRPr>
            </a:lvl5pPr>
            <a:lvl6pPr marL="0" marR="0" lvl="5" indent="0" algn="r" rtl="0">
              <a:spcBef>
                <a:spcPts val="0"/>
              </a:spcBef>
              <a:buNone/>
              <a:defRPr sz="900">
                <a:solidFill>
                  <a:srgbClr val="888888"/>
                </a:solidFill>
                <a:latin typeface="Calibri"/>
                <a:ea typeface="Calibri"/>
                <a:cs typeface="Calibri"/>
                <a:sym typeface="Calibri"/>
              </a:defRPr>
            </a:lvl6pPr>
            <a:lvl7pPr marL="0" marR="0" lvl="6" indent="0" algn="r" rtl="0">
              <a:spcBef>
                <a:spcPts val="0"/>
              </a:spcBef>
              <a:buNone/>
              <a:defRPr sz="900">
                <a:solidFill>
                  <a:srgbClr val="888888"/>
                </a:solidFill>
                <a:latin typeface="Calibri"/>
                <a:ea typeface="Calibri"/>
                <a:cs typeface="Calibri"/>
                <a:sym typeface="Calibri"/>
              </a:defRPr>
            </a:lvl7pPr>
            <a:lvl8pPr marL="0" marR="0" lvl="7" indent="0" algn="r" rtl="0">
              <a:spcBef>
                <a:spcPts val="0"/>
              </a:spcBef>
              <a:buNone/>
              <a:defRPr sz="900">
                <a:solidFill>
                  <a:srgbClr val="888888"/>
                </a:solidFill>
                <a:latin typeface="Calibri"/>
                <a:ea typeface="Calibri"/>
                <a:cs typeface="Calibri"/>
                <a:sym typeface="Calibri"/>
              </a:defRPr>
            </a:lvl8pPr>
            <a:lvl9pPr marL="0" marR="0" lvl="8" indent="0" algn="r" rtl="0">
              <a:spcBef>
                <a:spcPts val="0"/>
              </a:spcBef>
              <a:buNone/>
              <a:defRPr sz="9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1"/>
        <p:cNvGrpSpPr/>
        <p:nvPr/>
      </p:nvGrpSpPr>
      <p:grpSpPr>
        <a:xfrm>
          <a:off x="0" y="0"/>
          <a:ext cx="0" cy="0"/>
          <a:chOff x="0" y="0"/>
          <a:chExt cx="0" cy="0"/>
        </a:xfrm>
      </p:grpSpPr>
      <p:sp>
        <p:nvSpPr>
          <p:cNvPr id="122" name="Google Shape;122;p20"/>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Autofit/>
          </a:bodyPr>
          <a:lstStyle>
            <a:lvl1pPr marR="0" lvl="0" algn="l" rtl="0">
              <a:lnSpc>
                <a:spcPct val="90000"/>
              </a:lnSpc>
              <a:spcBef>
                <a:spcPts val="0"/>
              </a:spcBef>
              <a:spcAft>
                <a:spcPts val="0"/>
              </a:spcAft>
              <a:buClr>
                <a:schemeClr val="dk1"/>
              </a:buClr>
              <a:buSzPts val="3300"/>
              <a:buFont typeface="Calibri"/>
              <a:buNone/>
              <a:defRPr sz="3300" b="0" i="0" u="none" strike="noStrike" cap="none">
                <a:solidFill>
                  <a:schemeClr val="dk1"/>
                </a:solidFill>
                <a:latin typeface="Calibri"/>
                <a:ea typeface="Calibri"/>
                <a:cs typeface="Calibri"/>
                <a:sym typeface="Calibri"/>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a:endParaRPr/>
          </a:p>
        </p:txBody>
      </p:sp>
      <p:sp>
        <p:nvSpPr>
          <p:cNvPr id="123" name="Google Shape;123;p20"/>
          <p:cNvSpPr txBox="1">
            <a:spLocks noGrp="1"/>
          </p:cNvSpPr>
          <p:nvPr>
            <p:ph type="body" idx="1"/>
          </p:nvPr>
        </p:nvSpPr>
        <p:spPr>
          <a:xfrm rot="5400000">
            <a:off x="2940248" y="-942379"/>
            <a:ext cx="3263504" cy="7886700"/>
          </a:xfrm>
          <a:prstGeom prst="rect">
            <a:avLst/>
          </a:prstGeom>
          <a:noFill/>
          <a:ln>
            <a:noFill/>
          </a:ln>
        </p:spPr>
        <p:txBody>
          <a:bodyPr spcFirstLastPara="1" wrap="square" lIns="68575" tIns="34275" rIns="68575" bIns="34275" anchor="t" anchorCtr="0">
            <a:noAutofit/>
          </a:bodyPr>
          <a:lstStyle>
            <a:lvl1pPr marL="457200" marR="0" lvl="0" indent="-361950" algn="l" rtl="0">
              <a:lnSpc>
                <a:spcPct val="90000"/>
              </a:lnSpc>
              <a:spcBef>
                <a:spcPts val="800"/>
              </a:spcBef>
              <a:spcAft>
                <a:spcPts val="0"/>
              </a:spcAft>
              <a:buClr>
                <a:schemeClr val="dk1"/>
              </a:buClr>
              <a:buSzPts val="2100"/>
              <a:buFont typeface="Arial"/>
              <a:buChar char="•"/>
              <a:defRPr sz="2100" b="0" i="0" u="none" strike="noStrike" cap="none">
                <a:solidFill>
                  <a:schemeClr val="dk1"/>
                </a:solidFill>
                <a:latin typeface="Calibri"/>
                <a:ea typeface="Calibri"/>
                <a:cs typeface="Calibri"/>
                <a:sym typeface="Calibri"/>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
        <p:nvSpPr>
          <p:cNvPr id="124" name="Google Shape;124;p20"/>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marR="0" lvl="0" algn="l" rtl="0">
              <a:spcBef>
                <a:spcPts val="0"/>
              </a:spcBef>
              <a:spcAft>
                <a:spcPts val="0"/>
              </a:spcAft>
              <a:buSzPts val="1100"/>
              <a:buNone/>
              <a:defRPr sz="900">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25" name="Google Shape;125;p20"/>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marR="0" lvl="0" algn="ctr" rtl="0">
              <a:spcBef>
                <a:spcPts val="0"/>
              </a:spcBef>
              <a:spcAft>
                <a:spcPts val="0"/>
              </a:spcAft>
              <a:buSzPts val="1100"/>
              <a:buNone/>
              <a:defRPr sz="900">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26" name="Google Shape;126;p20"/>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900">
                <a:solidFill>
                  <a:srgbClr val="888888"/>
                </a:solidFill>
                <a:latin typeface="Calibri"/>
                <a:ea typeface="Calibri"/>
                <a:cs typeface="Calibri"/>
                <a:sym typeface="Calibri"/>
              </a:defRPr>
            </a:lvl1pPr>
            <a:lvl2pPr marL="0" marR="0" lvl="1" indent="0" algn="r" rtl="0">
              <a:spcBef>
                <a:spcPts val="0"/>
              </a:spcBef>
              <a:buNone/>
              <a:defRPr sz="900">
                <a:solidFill>
                  <a:srgbClr val="888888"/>
                </a:solidFill>
                <a:latin typeface="Calibri"/>
                <a:ea typeface="Calibri"/>
                <a:cs typeface="Calibri"/>
                <a:sym typeface="Calibri"/>
              </a:defRPr>
            </a:lvl2pPr>
            <a:lvl3pPr marL="0" marR="0" lvl="2" indent="0" algn="r" rtl="0">
              <a:spcBef>
                <a:spcPts val="0"/>
              </a:spcBef>
              <a:buNone/>
              <a:defRPr sz="900">
                <a:solidFill>
                  <a:srgbClr val="888888"/>
                </a:solidFill>
                <a:latin typeface="Calibri"/>
                <a:ea typeface="Calibri"/>
                <a:cs typeface="Calibri"/>
                <a:sym typeface="Calibri"/>
              </a:defRPr>
            </a:lvl3pPr>
            <a:lvl4pPr marL="0" marR="0" lvl="3" indent="0" algn="r" rtl="0">
              <a:spcBef>
                <a:spcPts val="0"/>
              </a:spcBef>
              <a:buNone/>
              <a:defRPr sz="900">
                <a:solidFill>
                  <a:srgbClr val="888888"/>
                </a:solidFill>
                <a:latin typeface="Calibri"/>
                <a:ea typeface="Calibri"/>
                <a:cs typeface="Calibri"/>
                <a:sym typeface="Calibri"/>
              </a:defRPr>
            </a:lvl4pPr>
            <a:lvl5pPr marL="0" marR="0" lvl="4" indent="0" algn="r" rtl="0">
              <a:spcBef>
                <a:spcPts val="0"/>
              </a:spcBef>
              <a:buNone/>
              <a:defRPr sz="900">
                <a:solidFill>
                  <a:srgbClr val="888888"/>
                </a:solidFill>
                <a:latin typeface="Calibri"/>
                <a:ea typeface="Calibri"/>
                <a:cs typeface="Calibri"/>
                <a:sym typeface="Calibri"/>
              </a:defRPr>
            </a:lvl5pPr>
            <a:lvl6pPr marL="0" marR="0" lvl="5" indent="0" algn="r" rtl="0">
              <a:spcBef>
                <a:spcPts val="0"/>
              </a:spcBef>
              <a:buNone/>
              <a:defRPr sz="900">
                <a:solidFill>
                  <a:srgbClr val="888888"/>
                </a:solidFill>
                <a:latin typeface="Calibri"/>
                <a:ea typeface="Calibri"/>
                <a:cs typeface="Calibri"/>
                <a:sym typeface="Calibri"/>
              </a:defRPr>
            </a:lvl6pPr>
            <a:lvl7pPr marL="0" marR="0" lvl="6" indent="0" algn="r" rtl="0">
              <a:spcBef>
                <a:spcPts val="0"/>
              </a:spcBef>
              <a:buNone/>
              <a:defRPr sz="900">
                <a:solidFill>
                  <a:srgbClr val="888888"/>
                </a:solidFill>
                <a:latin typeface="Calibri"/>
                <a:ea typeface="Calibri"/>
                <a:cs typeface="Calibri"/>
                <a:sym typeface="Calibri"/>
              </a:defRPr>
            </a:lvl7pPr>
            <a:lvl8pPr marL="0" marR="0" lvl="7" indent="0" algn="r" rtl="0">
              <a:spcBef>
                <a:spcPts val="0"/>
              </a:spcBef>
              <a:buNone/>
              <a:defRPr sz="900">
                <a:solidFill>
                  <a:srgbClr val="888888"/>
                </a:solidFill>
                <a:latin typeface="Calibri"/>
                <a:ea typeface="Calibri"/>
                <a:cs typeface="Calibri"/>
                <a:sym typeface="Calibri"/>
              </a:defRPr>
            </a:lvl8pPr>
            <a:lvl9pPr marL="0" marR="0" lvl="8" indent="0" algn="r" rtl="0">
              <a:spcBef>
                <a:spcPts val="0"/>
              </a:spcBef>
              <a:buNone/>
              <a:defRPr sz="9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27"/>
        <p:cNvGrpSpPr/>
        <p:nvPr/>
      </p:nvGrpSpPr>
      <p:grpSpPr>
        <a:xfrm>
          <a:off x="0" y="0"/>
          <a:ext cx="0" cy="0"/>
          <a:chOff x="0" y="0"/>
          <a:chExt cx="0" cy="0"/>
        </a:xfrm>
      </p:grpSpPr>
      <p:sp>
        <p:nvSpPr>
          <p:cNvPr id="128" name="Google Shape;128;p21"/>
          <p:cNvSpPr txBox="1">
            <a:spLocks noGrp="1"/>
          </p:cNvSpPr>
          <p:nvPr>
            <p:ph type="title"/>
          </p:nvPr>
        </p:nvSpPr>
        <p:spPr>
          <a:xfrm rot="5400000">
            <a:off x="5350073" y="1467446"/>
            <a:ext cx="4358879" cy="1971675"/>
          </a:xfrm>
          <a:prstGeom prst="rect">
            <a:avLst/>
          </a:prstGeom>
          <a:noFill/>
          <a:ln>
            <a:noFill/>
          </a:ln>
        </p:spPr>
        <p:txBody>
          <a:bodyPr spcFirstLastPara="1" wrap="square" lIns="68575" tIns="34275" rIns="68575" bIns="34275" anchor="ctr" anchorCtr="0">
            <a:noAutofit/>
          </a:bodyPr>
          <a:lstStyle>
            <a:lvl1pPr marR="0" lvl="0" algn="l" rtl="0">
              <a:lnSpc>
                <a:spcPct val="90000"/>
              </a:lnSpc>
              <a:spcBef>
                <a:spcPts val="0"/>
              </a:spcBef>
              <a:spcAft>
                <a:spcPts val="0"/>
              </a:spcAft>
              <a:buClr>
                <a:schemeClr val="dk1"/>
              </a:buClr>
              <a:buSzPts val="3300"/>
              <a:buFont typeface="Calibri"/>
              <a:buNone/>
              <a:defRPr sz="3300" b="0" i="0" u="none" strike="noStrike" cap="none">
                <a:solidFill>
                  <a:schemeClr val="dk1"/>
                </a:solidFill>
                <a:latin typeface="Calibri"/>
                <a:ea typeface="Calibri"/>
                <a:cs typeface="Calibri"/>
                <a:sym typeface="Calibri"/>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a:endParaRPr/>
          </a:p>
        </p:txBody>
      </p:sp>
      <p:sp>
        <p:nvSpPr>
          <p:cNvPr id="129" name="Google Shape;129;p21"/>
          <p:cNvSpPr txBox="1">
            <a:spLocks noGrp="1"/>
          </p:cNvSpPr>
          <p:nvPr>
            <p:ph type="body" idx="1"/>
          </p:nvPr>
        </p:nvSpPr>
        <p:spPr>
          <a:xfrm rot="5400000">
            <a:off x="1349573" y="-447079"/>
            <a:ext cx="4358879" cy="5800725"/>
          </a:xfrm>
          <a:prstGeom prst="rect">
            <a:avLst/>
          </a:prstGeom>
          <a:noFill/>
          <a:ln>
            <a:noFill/>
          </a:ln>
        </p:spPr>
        <p:txBody>
          <a:bodyPr spcFirstLastPara="1" wrap="square" lIns="68575" tIns="34275" rIns="68575" bIns="34275" anchor="t" anchorCtr="0">
            <a:noAutofit/>
          </a:bodyPr>
          <a:lstStyle>
            <a:lvl1pPr marL="457200" marR="0" lvl="0" indent="-361950" algn="l" rtl="0">
              <a:lnSpc>
                <a:spcPct val="90000"/>
              </a:lnSpc>
              <a:spcBef>
                <a:spcPts val="800"/>
              </a:spcBef>
              <a:spcAft>
                <a:spcPts val="0"/>
              </a:spcAft>
              <a:buClr>
                <a:schemeClr val="dk1"/>
              </a:buClr>
              <a:buSzPts val="2100"/>
              <a:buFont typeface="Arial"/>
              <a:buChar char="•"/>
              <a:defRPr sz="2100" b="0" i="0" u="none" strike="noStrike" cap="none">
                <a:solidFill>
                  <a:schemeClr val="dk1"/>
                </a:solidFill>
                <a:latin typeface="Calibri"/>
                <a:ea typeface="Calibri"/>
                <a:cs typeface="Calibri"/>
                <a:sym typeface="Calibri"/>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
        <p:nvSpPr>
          <p:cNvPr id="130" name="Google Shape;130;p21"/>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marR="0" lvl="0" algn="l" rtl="0">
              <a:spcBef>
                <a:spcPts val="0"/>
              </a:spcBef>
              <a:spcAft>
                <a:spcPts val="0"/>
              </a:spcAft>
              <a:buSzPts val="1100"/>
              <a:buNone/>
              <a:defRPr sz="900">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31" name="Google Shape;131;p21"/>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marR="0" lvl="0" algn="ctr" rtl="0">
              <a:spcBef>
                <a:spcPts val="0"/>
              </a:spcBef>
              <a:spcAft>
                <a:spcPts val="0"/>
              </a:spcAft>
              <a:buSzPts val="1100"/>
              <a:buNone/>
              <a:defRPr sz="900">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32" name="Google Shape;132;p21"/>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900">
                <a:solidFill>
                  <a:srgbClr val="888888"/>
                </a:solidFill>
                <a:latin typeface="Calibri"/>
                <a:ea typeface="Calibri"/>
                <a:cs typeface="Calibri"/>
                <a:sym typeface="Calibri"/>
              </a:defRPr>
            </a:lvl1pPr>
            <a:lvl2pPr marL="0" marR="0" lvl="1" indent="0" algn="r" rtl="0">
              <a:spcBef>
                <a:spcPts val="0"/>
              </a:spcBef>
              <a:buNone/>
              <a:defRPr sz="900">
                <a:solidFill>
                  <a:srgbClr val="888888"/>
                </a:solidFill>
                <a:latin typeface="Calibri"/>
                <a:ea typeface="Calibri"/>
                <a:cs typeface="Calibri"/>
                <a:sym typeface="Calibri"/>
              </a:defRPr>
            </a:lvl2pPr>
            <a:lvl3pPr marL="0" marR="0" lvl="2" indent="0" algn="r" rtl="0">
              <a:spcBef>
                <a:spcPts val="0"/>
              </a:spcBef>
              <a:buNone/>
              <a:defRPr sz="900">
                <a:solidFill>
                  <a:srgbClr val="888888"/>
                </a:solidFill>
                <a:latin typeface="Calibri"/>
                <a:ea typeface="Calibri"/>
                <a:cs typeface="Calibri"/>
                <a:sym typeface="Calibri"/>
              </a:defRPr>
            </a:lvl3pPr>
            <a:lvl4pPr marL="0" marR="0" lvl="3" indent="0" algn="r" rtl="0">
              <a:spcBef>
                <a:spcPts val="0"/>
              </a:spcBef>
              <a:buNone/>
              <a:defRPr sz="900">
                <a:solidFill>
                  <a:srgbClr val="888888"/>
                </a:solidFill>
                <a:latin typeface="Calibri"/>
                <a:ea typeface="Calibri"/>
                <a:cs typeface="Calibri"/>
                <a:sym typeface="Calibri"/>
              </a:defRPr>
            </a:lvl4pPr>
            <a:lvl5pPr marL="0" marR="0" lvl="4" indent="0" algn="r" rtl="0">
              <a:spcBef>
                <a:spcPts val="0"/>
              </a:spcBef>
              <a:buNone/>
              <a:defRPr sz="900">
                <a:solidFill>
                  <a:srgbClr val="888888"/>
                </a:solidFill>
                <a:latin typeface="Calibri"/>
                <a:ea typeface="Calibri"/>
                <a:cs typeface="Calibri"/>
                <a:sym typeface="Calibri"/>
              </a:defRPr>
            </a:lvl5pPr>
            <a:lvl6pPr marL="0" marR="0" lvl="5" indent="0" algn="r" rtl="0">
              <a:spcBef>
                <a:spcPts val="0"/>
              </a:spcBef>
              <a:buNone/>
              <a:defRPr sz="900">
                <a:solidFill>
                  <a:srgbClr val="888888"/>
                </a:solidFill>
                <a:latin typeface="Calibri"/>
                <a:ea typeface="Calibri"/>
                <a:cs typeface="Calibri"/>
                <a:sym typeface="Calibri"/>
              </a:defRPr>
            </a:lvl6pPr>
            <a:lvl7pPr marL="0" marR="0" lvl="6" indent="0" algn="r" rtl="0">
              <a:spcBef>
                <a:spcPts val="0"/>
              </a:spcBef>
              <a:buNone/>
              <a:defRPr sz="900">
                <a:solidFill>
                  <a:srgbClr val="888888"/>
                </a:solidFill>
                <a:latin typeface="Calibri"/>
                <a:ea typeface="Calibri"/>
                <a:cs typeface="Calibri"/>
                <a:sym typeface="Calibri"/>
              </a:defRPr>
            </a:lvl7pPr>
            <a:lvl8pPr marL="0" marR="0" lvl="7" indent="0" algn="r" rtl="0">
              <a:spcBef>
                <a:spcPts val="0"/>
              </a:spcBef>
              <a:buNone/>
              <a:defRPr sz="900">
                <a:solidFill>
                  <a:srgbClr val="888888"/>
                </a:solidFill>
                <a:latin typeface="Calibri"/>
                <a:ea typeface="Calibri"/>
                <a:cs typeface="Calibri"/>
                <a:sym typeface="Calibri"/>
              </a:defRPr>
            </a:lvl8pPr>
            <a:lvl9pPr marL="0" marR="0" lvl="8" indent="0" algn="r" rtl="0">
              <a:spcBef>
                <a:spcPts val="0"/>
              </a:spcBef>
              <a:buNone/>
              <a:defRPr sz="9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noAutofit/>
          </a:bodyPr>
          <a:lstStyle>
            <a:lvl1pPr marR="0" lvl="0" algn="l" rtl="0">
              <a:lnSpc>
                <a:spcPct val="90000"/>
              </a:lnSpc>
              <a:spcBef>
                <a:spcPts val="0"/>
              </a:spcBef>
              <a:spcAft>
                <a:spcPts val="0"/>
              </a:spcAft>
              <a:buClr>
                <a:schemeClr val="dk1"/>
              </a:buClr>
              <a:buSzPts val="3300"/>
              <a:buNone/>
              <a:defRPr sz="3300" i="0" u="none" strike="noStrike" cap="none">
                <a:solidFill>
                  <a:schemeClr val="dk1"/>
                </a:solidFill>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a:endParaRPr/>
          </a:p>
        </p:txBody>
      </p:sp>
      <p:sp>
        <p:nvSpPr>
          <p:cNvPr id="19" name="Google Shape;19;p3"/>
          <p:cNvSpPr txBox="1">
            <a:spLocks noGrp="1"/>
          </p:cNvSpPr>
          <p:nvPr>
            <p:ph type="body" idx="1"/>
          </p:nvPr>
        </p:nvSpPr>
        <p:spPr>
          <a:xfrm>
            <a:off x="628650" y="1369219"/>
            <a:ext cx="7886700" cy="3263400"/>
          </a:xfrm>
          <a:prstGeom prst="rect">
            <a:avLst/>
          </a:prstGeom>
          <a:noFill/>
          <a:ln>
            <a:noFill/>
          </a:ln>
        </p:spPr>
        <p:txBody>
          <a:bodyPr spcFirstLastPara="1" wrap="square" lIns="68575" tIns="34275" rIns="68575" bIns="34275" anchor="t" anchorCtr="0">
            <a:noAutofit/>
          </a:bodyPr>
          <a:lstStyle>
            <a:lvl1pPr marL="457200" marR="0" lvl="0" indent="-361950" algn="l" rtl="0">
              <a:lnSpc>
                <a:spcPct val="90000"/>
              </a:lnSpc>
              <a:spcBef>
                <a:spcPts val="800"/>
              </a:spcBef>
              <a:spcAft>
                <a:spcPts val="0"/>
              </a:spcAft>
              <a:buClr>
                <a:schemeClr val="dk1"/>
              </a:buClr>
              <a:buSzPts val="2100"/>
              <a:buChar char="•"/>
              <a:defRPr sz="2100" i="0" u="none" strike="noStrike" cap="none">
                <a:solidFill>
                  <a:schemeClr val="dk1"/>
                </a:solidFill>
              </a:defRPr>
            </a:lvl1pPr>
            <a:lvl2pPr marL="914400" marR="0" lvl="1" indent="-342900" algn="l" rtl="0">
              <a:lnSpc>
                <a:spcPct val="90000"/>
              </a:lnSpc>
              <a:spcBef>
                <a:spcPts val="400"/>
              </a:spcBef>
              <a:spcAft>
                <a:spcPts val="0"/>
              </a:spcAft>
              <a:buClr>
                <a:schemeClr val="dk1"/>
              </a:buClr>
              <a:buSzPts val="1800"/>
              <a:buChar char="•"/>
              <a:defRPr sz="1800" i="0" u="none" strike="noStrike" cap="none">
                <a:solidFill>
                  <a:schemeClr val="dk1"/>
                </a:solidFill>
              </a:defRPr>
            </a:lvl2pPr>
            <a:lvl3pPr marL="1371600" marR="0" lvl="2" indent="-323850" algn="l" rtl="0">
              <a:lnSpc>
                <a:spcPct val="90000"/>
              </a:lnSpc>
              <a:spcBef>
                <a:spcPts val="400"/>
              </a:spcBef>
              <a:spcAft>
                <a:spcPts val="0"/>
              </a:spcAft>
              <a:buClr>
                <a:schemeClr val="dk1"/>
              </a:buClr>
              <a:buSzPts val="1500"/>
              <a:buChar char="•"/>
              <a:defRPr sz="1500" i="0" u="none" strike="noStrike" cap="none">
                <a:solidFill>
                  <a:schemeClr val="dk1"/>
                </a:solidFill>
              </a:defRPr>
            </a:lvl3pPr>
            <a:lvl4pPr marL="1828800" marR="0" lvl="3" indent="-317500" algn="l" rtl="0">
              <a:lnSpc>
                <a:spcPct val="90000"/>
              </a:lnSpc>
              <a:spcBef>
                <a:spcPts val="400"/>
              </a:spcBef>
              <a:spcAft>
                <a:spcPts val="0"/>
              </a:spcAft>
              <a:buClr>
                <a:schemeClr val="dk1"/>
              </a:buClr>
              <a:buSzPts val="1400"/>
              <a:buChar char="•"/>
              <a:defRPr sz="1400" i="0" u="none" strike="noStrike" cap="none">
                <a:solidFill>
                  <a:schemeClr val="dk1"/>
                </a:solidFill>
              </a:defRPr>
            </a:lvl4pPr>
            <a:lvl5pPr marL="2286000" marR="0" lvl="4" indent="-317500" algn="l" rtl="0">
              <a:lnSpc>
                <a:spcPct val="90000"/>
              </a:lnSpc>
              <a:spcBef>
                <a:spcPts val="400"/>
              </a:spcBef>
              <a:spcAft>
                <a:spcPts val="0"/>
              </a:spcAft>
              <a:buClr>
                <a:schemeClr val="dk1"/>
              </a:buClr>
              <a:buSzPts val="1400"/>
              <a:buChar char="•"/>
              <a:defRPr sz="1400" i="0" u="none" strike="noStrike" cap="none">
                <a:solidFill>
                  <a:schemeClr val="dk1"/>
                </a:solidFill>
              </a:defRPr>
            </a:lvl5pPr>
            <a:lvl6pPr marL="2743200" marR="0" lvl="5" indent="-317500" algn="l" rtl="0">
              <a:lnSpc>
                <a:spcPct val="90000"/>
              </a:lnSpc>
              <a:spcBef>
                <a:spcPts val="400"/>
              </a:spcBef>
              <a:spcAft>
                <a:spcPts val="0"/>
              </a:spcAft>
              <a:buClr>
                <a:schemeClr val="dk1"/>
              </a:buClr>
              <a:buSzPts val="1400"/>
              <a:buChar char="•"/>
              <a:defRPr sz="1400" i="0" u="none" strike="noStrike" cap="none">
                <a:solidFill>
                  <a:schemeClr val="dk1"/>
                </a:solidFill>
              </a:defRPr>
            </a:lvl6pPr>
            <a:lvl7pPr marL="3200400" marR="0" lvl="6" indent="-317500" algn="l" rtl="0">
              <a:lnSpc>
                <a:spcPct val="90000"/>
              </a:lnSpc>
              <a:spcBef>
                <a:spcPts val="400"/>
              </a:spcBef>
              <a:spcAft>
                <a:spcPts val="0"/>
              </a:spcAft>
              <a:buClr>
                <a:schemeClr val="dk1"/>
              </a:buClr>
              <a:buSzPts val="1400"/>
              <a:buChar char="•"/>
              <a:defRPr sz="1400" i="0" u="none" strike="noStrike" cap="none">
                <a:solidFill>
                  <a:schemeClr val="dk1"/>
                </a:solidFill>
              </a:defRPr>
            </a:lvl7pPr>
            <a:lvl8pPr marL="3657600" marR="0" lvl="7" indent="-317500" algn="l" rtl="0">
              <a:lnSpc>
                <a:spcPct val="90000"/>
              </a:lnSpc>
              <a:spcBef>
                <a:spcPts val="400"/>
              </a:spcBef>
              <a:spcAft>
                <a:spcPts val="0"/>
              </a:spcAft>
              <a:buClr>
                <a:schemeClr val="dk1"/>
              </a:buClr>
              <a:buSzPts val="1400"/>
              <a:buChar char="•"/>
              <a:defRPr sz="1400" i="0" u="none" strike="noStrike" cap="none">
                <a:solidFill>
                  <a:schemeClr val="dk1"/>
                </a:solidFill>
              </a:defRPr>
            </a:lvl8pPr>
            <a:lvl9pPr marL="4114800" marR="0" lvl="8" indent="-317500" algn="l" rtl="0">
              <a:lnSpc>
                <a:spcPct val="90000"/>
              </a:lnSpc>
              <a:spcBef>
                <a:spcPts val="400"/>
              </a:spcBef>
              <a:spcAft>
                <a:spcPts val="0"/>
              </a:spcAft>
              <a:buClr>
                <a:schemeClr val="dk1"/>
              </a:buClr>
              <a:buSzPts val="1400"/>
              <a:buChar char="•"/>
              <a:defRPr sz="1400" i="0" u="none" strike="noStrike" cap="none">
                <a:solidFill>
                  <a:schemeClr val="dk1"/>
                </a:solidFill>
              </a:defRPr>
            </a:lvl9pPr>
          </a:lstStyle>
          <a:p>
            <a:endParaRPr/>
          </a:p>
        </p:txBody>
      </p:sp>
      <p:sp>
        <p:nvSpPr>
          <p:cNvPr id="20" name="Google Shape;20;p3"/>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marR="0" lvl="0" algn="l" rtl="0">
              <a:spcBef>
                <a:spcPts val="0"/>
              </a:spcBef>
              <a:spcAft>
                <a:spcPts val="0"/>
              </a:spcAft>
              <a:buSzPts val="1100"/>
              <a:buNone/>
              <a:defRPr sz="9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21" name="Google Shape;21;p3"/>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marR="0" lvl="0" algn="ctr" rtl="0">
              <a:spcBef>
                <a:spcPts val="0"/>
              </a:spcBef>
              <a:spcAft>
                <a:spcPts val="0"/>
              </a:spcAft>
              <a:buSzPts val="1100"/>
              <a:buNone/>
              <a:defRPr sz="9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22" name="Google Shape;22;p3"/>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900" b="0" i="0" u="none" strike="noStrike" cap="none">
                <a:solidFill>
                  <a:srgbClr val="888888"/>
                </a:solidFill>
                <a:latin typeface="Calibri"/>
                <a:ea typeface="Calibri"/>
                <a:cs typeface="Calibri"/>
                <a:sym typeface="Calibri"/>
              </a:defRPr>
            </a:lvl1pPr>
            <a:lvl2pPr marL="0" marR="0" lvl="1" indent="0" algn="r" rtl="0">
              <a:spcBef>
                <a:spcPts val="0"/>
              </a:spcBef>
              <a:buNone/>
              <a:defRPr sz="900" b="0" i="0" u="none" strike="noStrike" cap="none">
                <a:solidFill>
                  <a:srgbClr val="888888"/>
                </a:solidFill>
                <a:latin typeface="Calibri"/>
                <a:ea typeface="Calibri"/>
                <a:cs typeface="Calibri"/>
                <a:sym typeface="Calibri"/>
              </a:defRPr>
            </a:lvl2pPr>
            <a:lvl3pPr marL="0" marR="0" lvl="2" indent="0" algn="r" rtl="0">
              <a:spcBef>
                <a:spcPts val="0"/>
              </a:spcBef>
              <a:buNone/>
              <a:defRPr sz="900" b="0" i="0" u="none" strike="noStrike" cap="none">
                <a:solidFill>
                  <a:srgbClr val="888888"/>
                </a:solidFill>
                <a:latin typeface="Calibri"/>
                <a:ea typeface="Calibri"/>
                <a:cs typeface="Calibri"/>
                <a:sym typeface="Calibri"/>
              </a:defRPr>
            </a:lvl3pPr>
            <a:lvl4pPr marL="0" marR="0" lvl="3" indent="0" algn="r" rtl="0">
              <a:spcBef>
                <a:spcPts val="0"/>
              </a:spcBef>
              <a:buNone/>
              <a:defRPr sz="900" b="0" i="0" u="none" strike="noStrike" cap="none">
                <a:solidFill>
                  <a:srgbClr val="888888"/>
                </a:solidFill>
                <a:latin typeface="Calibri"/>
                <a:ea typeface="Calibri"/>
                <a:cs typeface="Calibri"/>
                <a:sym typeface="Calibri"/>
              </a:defRPr>
            </a:lvl4pPr>
            <a:lvl5pPr marL="0" marR="0" lvl="4" indent="0" algn="r" rtl="0">
              <a:spcBef>
                <a:spcPts val="0"/>
              </a:spcBef>
              <a:buNone/>
              <a:defRPr sz="900" b="0" i="0" u="none" strike="noStrike" cap="none">
                <a:solidFill>
                  <a:srgbClr val="888888"/>
                </a:solidFill>
                <a:latin typeface="Calibri"/>
                <a:ea typeface="Calibri"/>
                <a:cs typeface="Calibri"/>
                <a:sym typeface="Calibri"/>
              </a:defRPr>
            </a:lvl5pPr>
            <a:lvl6pPr marL="0" marR="0" lvl="5" indent="0" algn="r" rtl="0">
              <a:spcBef>
                <a:spcPts val="0"/>
              </a:spcBef>
              <a:buNone/>
              <a:defRPr sz="900" b="0" i="0" u="none" strike="noStrike" cap="none">
                <a:solidFill>
                  <a:srgbClr val="888888"/>
                </a:solidFill>
                <a:latin typeface="Calibri"/>
                <a:ea typeface="Calibri"/>
                <a:cs typeface="Calibri"/>
                <a:sym typeface="Calibri"/>
              </a:defRPr>
            </a:lvl6pPr>
            <a:lvl7pPr marL="0" marR="0" lvl="6" indent="0" algn="r" rtl="0">
              <a:spcBef>
                <a:spcPts val="0"/>
              </a:spcBef>
              <a:buNone/>
              <a:defRPr sz="900" b="0" i="0" u="none" strike="noStrike" cap="none">
                <a:solidFill>
                  <a:srgbClr val="888888"/>
                </a:solidFill>
                <a:latin typeface="Calibri"/>
                <a:ea typeface="Calibri"/>
                <a:cs typeface="Calibri"/>
                <a:sym typeface="Calibri"/>
              </a:defRPr>
            </a:lvl7pPr>
            <a:lvl8pPr marL="0" marR="0" lvl="7" indent="0" algn="r" rtl="0">
              <a:spcBef>
                <a:spcPts val="0"/>
              </a:spcBef>
              <a:buNone/>
              <a:defRPr sz="900" b="0" i="0" u="none" strike="noStrike" cap="none">
                <a:solidFill>
                  <a:srgbClr val="888888"/>
                </a:solidFill>
                <a:latin typeface="Calibri"/>
                <a:ea typeface="Calibri"/>
                <a:cs typeface="Calibri"/>
                <a:sym typeface="Calibri"/>
              </a:defRPr>
            </a:lvl8pPr>
            <a:lvl9pPr marL="0" marR="0" lvl="8" indent="0" algn="r" rtl="0">
              <a:spcBef>
                <a:spcPts val="0"/>
              </a:spcBef>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623888" y="1501974"/>
            <a:ext cx="7886700" cy="2139600"/>
          </a:xfrm>
          <a:prstGeom prst="rect">
            <a:avLst/>
          </a:prstGeom>
          <a:noFill/>
          <a:ln>
            <a:noFill/>
          </a:ln>
        </p:spPr>
        <p:txBody>
          <a:bodyPr spcFirstLastPara="1" wrap="square" lIns="68575" tIns="34275" rIns="68575" bIns="34275" anchor="ctr" anchorCtr="0">
            <a:noAutofit/>
          </a:bodyPr>
          <a:lstStyle>
            <a:lvl1pPr marR="0" lvl="0" algn="ctr" rtl="0">
              <a:lnSpc>
                <a:spcPct val="90000"/>
              </a:lnSpc>
              <a:spcBef>
                <a:spcPts val="0"/>
              </a:spcBef>
              <a:spcAft>
                <a:spcPts val="0"/>
              </a:spcAft>
              <a:buClr>
                <a:schemeClr val="dk1"/>
              </a:buClr>
              <a:buSzPts val="4500"/>
              <a:buNone/>
              <a:defRPr sz="4500" i="0" u="none" strike="noStrike" cap="none">
                <a:solidFill>
                  <a:schemeClr val="dk1"/>
                </a:solidFill>
              </a:defRPr>
            </a:lvl1pPr>
            <a:lvl2pPr lvl="1" algn="ctr">
              <a:spcBef>
                <a:spcPts val="0"/>
              </a:spcBef>
              <a:spcAft>
                <a:spcPts val="0"/>
              </a:spcAft>
              <a:buSzPts val="1100"/>
              <a:buNone/>
              <a:defRPr sz="1400"/>
            </a:lvl2pPr>
            <a:lvl3pPr lvl="2" algn="ctr">
              <a:spcBef>
                <a:spcPts val="0"/>
              </a:spcBef>
              <a:spcAft>
                <a:spcPts val="0"/>
              </a:spcAft>
              <a:buSzPts val="1100"/>
              <a:buNone/>
              <a:defRPr sz="1400"/>
            </a:lvl3pPr>
            <a:lvl4pPr lvl="3" algn="ctr">
              <a:spcBef>
                <a:spcPts val="0"/>
              </a:spcBef>
              <a:spcAft>
                <a:spcPts val="0"/>
              </a:spcAft>
              <a:buSzPts val="1100"/>
              <a:buNone/>
              <a:defRPr sz="1400"/>
            </a:lvl4pPr>
            <a:lvl5pPr lvl="4" algn="ctr">
              <a:spcBef>
                <a:spcPts val="0"/>
              </a:spcBef>
              <a:spcAft>
                <a:spcPts val="0"/>
              </a:spcAft>
              <a:buSzPts val="1100"/>
              <a:buNone/>
              <a:defRPr sz="1400"/>
            </a:lvl5pPr>
            <a:lvl6pPr lvl="5" algn="ctr">
              <a:spcBef>
                <a:spcPts val="0"/>
              </a:spcBef>
              <a:spcAft>
                <a:spcPts val="0"/>
              </a:spcAft>
              <a:buSzPts val="1100"/>
              <a:buNone/>
              <a:defRPr sz="1400"/>
            </a:lvl6pPr>
            <a:lvl7pPr lvl="6" algn="ctr">
              <a:spcBef>
                <a:spcPts val="0"/>
              </a:spcBef>
              <a:spcAft>
                <a:spcPts val="0"/>
              </a:spcAft>
              <a:buSzPts val="1100"/>
              <a:buNone/>
              <a:defRPr sz="1400"/>
            </a:lvl7pPr>
            <a:lvl8pPr lvl="7" algn="ctr">
              <a:spcBef>
                <a:spcPts val="0"/>
              </a:spcBef>
              <a:spcAft>
                <a:spcPts val="0"/>
              </a:spcAft>
              <a:buSzPts val="1100"/>
              <a:buNone/>
              <a:defRPr sz="1400"/>
            </a:lvl8pPr>
            <a:lvl9pPr lvl="8" algn="ctr">
              <a:spcBef>
                <a:spcPts val="0"/>
              </a:spcBef>
              <a:spcAft>
                <a:spcPts val="0"/>
              </a:spcAft>
              <a:buSzPts val="1100"/>
              <a:buNone/>
              <a:defRPr sz="1400"/>
            </a:lvl9pPr>
          </a:lstStyle>
          <a:p>
            <a:endParaRPr/>
          </a:p>
        </p:txBody>
      </p:sp>
      <p:sp>
        <p:nvSpPr>
          <p:cNvPr id="25" name="Google Shape;25;p4"/>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marR="0" lvl="0" algn="l" rtl="0">
              <a:spcBef>
                <a:spcPts val="0"/>
              </a:spcBef>
              <a:spcAft>
                <a:spcPts val="0"/>
              </a:spcAft>
              <a:buSzPts val="1100"/>
              <a:buNone/>
              <a:defRPr sz="900">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26" name="Google Shape;26;p4"/>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marR="0" lvl="0" algn="ctr" rtl="0">
              <a:spcBef>
                <a:spcPts val="0"/>
              </a:spcBef>
              <a:spcAft>
                <a:spcPts val="0"/>
              </a:spcAft>
              <a:buSzPts val="1100"/>
              <a:buNone/>
              <a:defRPr sz="900">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27" name="Google Shape;27;p4"/>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900">
                <a:solidFill>
                  <a:srgbClr val="888888"/>
                </a:solidFill>
                <a:latin typeface="Calibri"/>
                <a:ea typeface="Calibri"/>
                <a:cs typeface="Calibri"/>
                <a:sym typeface="Calibri"/>
              </a:defRPr>
            </a:lvl1pPr>
            <a:lvl2pPr marL="0" marR="0" lvl="1" indent="0" algn="r" rtl="0">
              <a:spcBef>
                <a:spcPts val="0"/>
              </a:spcBef>
              <a:buNone/>
              <a:defRPr sz="900">
                <a:solidFill>
                  <a:srgbClr val="888888"/>
                </a:solidFill>
                <a:latin typeface="Calibri"/>
                <a:ea typeface="Calibri"/>
                <a:cs typeface="Calibri"/>
                <a:sym typeface="Calibri"/>
              </a:defRPr>
            </a:lvl2pPr>
            <a:lvl3pPr marL="0" marR="0" lvl="2" indent="0" algn="r" rtl="0">
              <a:spcBef>
                <a:spcPts val="0"/>
              </a:spcBef>
              <a:buNone/>
              <a:defRPr sz="900">
                <a:solidFill>
                  <a:srgbClr val="888888"/>
                </a:solidFill>
                <a:latin typeface="Calibri"/>
                <a:ea typeface="Calibri"/>
                <a:cs typeface="Calibri"/>
                <a:sym typeface="Calibri"/>
              </a:defRPr>
            </a:lvl3pPr>
            <a:lvl4pPr marL="0" marR="0" lvl="3" indent="0" algn="r" rtl="0">
              <a:spcBef>
                <a:spcPts val="0"/>
              </a:spcBef>
              <a:buNone/>
              <a:defRPr sz="900">
                <a:solidFill>
                  <a:srgbClr val="888888"/>
                </a:solidFill>
                <a:latin typeface="Calibri"/>
                <a:ea typeface="Calibri"/>
                <a:cs typeface="Calibri"/>
                <a:sym typeface="Calibri"/>
              </a:defRPr>
            </a:lvl4pPr>
            <a:lvl5pPr marL="0" marR="0" lvl="4" indent="0" algn="r" rtl="0">
              <a:spcBef>
                <a:spcPts val="0"/>
              </a:spcBef>
              <a:buNone/>
              <a:defRPr sz="900">
                <a:solidFill>
                  <a:srgbClr val="888888"/>
                </a:solidFill>
                <a:latin typeface="Calibri"/>
                <a:ea typeface="Calibri"/>
                <a:cs typeface="Calibri"/>
                <a:sym typeface="Calibri"/>
              </a:defRPr>
            </a:lvl5pPr>
            <a:lvl6pPr marL="0" marR="0" lvl="5" indent="0" algn="r" rtl="0">
              <a:spcBef>
                <a:spcPts val="0"/>
              </a:spcBef>
              <a:buNone/>
              <a:defRPr sz="900">
                <a:solidFill>
                  <a:srgbClr val="888888"/>
                </a:solidFill>
                <a:latin typeface="Calibri"/>
                <a:ea typeface="Calibri"/>
                <a:cs typeface="Calibri"/>
                <a:sym typeface="Calibri"/>
              </a:defRPr>
            </a:lvl6pPr>
            <a:lvl7pPr marL="0" marR="0" lvl="6" indent="0" algn="r" rtl="0">
              <a:spcBef>
                <a:spcPts val="0"/>
              </a:spcBef>
              <a:buNone/>
              <a:defRPr sz="900">
                <a:solidFill>
                  <a:srgbClr val="888888"/>
                </a:solidFill>
                <a:latin typeface="Calibri"/>
                <a:ea typeface="Calibri"/>
                <a:cs typeface="Calibri"/>
                <a:sym typeface="Calibri"/>
              </a:defRPr>
            </a:lvl7pPr>
            <a:lvl8pPr marL="0" marR="0" lvl="7" indent="0" algn="r" rtl="0">
              <a:spcBef>
                <a:spcPts val="0"/>
              </a:spcBef>
              <a:buNone/>
              <a:defRPr sz="900">
                <a:solidFill>
                  <a:srgbClr val="888888"/>
                </a:solidFill>
                <a:latin typeface="Calibri"/>
                <a:ea typeface="Calibri"/>
                <a:cs typeface="Calibri"/>
                <a:sym typeface="Calibri"/>
              </a:defRPr>
            </a:lvl8pPr>
            <a:lvl9pPr marL="0" marR="0" lvl="8" indent="0" algn="r" rtl="0">
              <a:spcBef>
                <a:spcPts val="0"/>
              </a:spcBef>
              <a:buNone/>
              <a:defRPr sz="9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9"/>
        <p:cNvGrpSpPr/>
        <p:nvPr/>
      </p:nvGrpSpPr>
      <p:grpSpPr>
        <a:xfrm>
          <a:off x="0" y="0"/>
          <a:ext cx="0" cy="0"/>
          <a:chOff x="0" y="0"/>
          <a:chExt cx="0" cy="0"/>
        </a:xfrm>
      </p:grpSpPr>
      <p:sp>
        <p:nvSpPr>
          <p:cNvPr id="50" name="Google Shape;50;p8"/>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marR="0" lvl="0" algn="l" rtl="0">
              <a:spcBef>
                <a:spcPts val="0"/>
              </a:spcBef>
              <a:spcAft>
                <a:spcPts val="0"/>
              </a:spcAft>
              <a:buSzPts val="1100"/>
              <a:buNone/>
              <a:defRPr sz="900">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51" name="Google Shape;51;p8"/>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marR="0" lvl="0" algn="ctr" rtl="0">
              <a:spcBef>
                <a:spcPts val="0"/>
              </a:spcBef>
              <a:spcAft>
                <a:spcPts val="0"/>
              </a:spcAft>
              <a:buSzPts val="1100"/>
              <a:buNone/>
              <a:defRPr sz="900">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52" name="Google Shape;52;p8"/>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900">
                <a:solidFill>
                  <a:srgbClr val="888888"/>
                </a:solidFill>
                <a:latin typeface="Calibri"/>
                <a:ea typeface="Calibri"/>
                <a:cs typeface="Calibri"/>
                <a:sym typeface="Calibri"/>
              </a:defRPr>
            </a:lvl1pPr>
            <a:lvl2pPr marL="0" marR="0" lvl="1" indent="0" algn="r" rtl="0">
              <a:spcBef>
                <a:spcPts val="0"/>
              </a:spcBef>
              <a:buNone/>
              <a:defRPr sz="900">
                <a:solidFill>
                  <a:srgbClr val="888888"/>
                </a:solidFill>
                <a:latin typeface="Calibri"/>
                <a:ea typeface="Calibri"/>
                <a:cs typeface="Calibri"/>
                <a:sym typeface="Calibri"/>
              </a:defRPr>
            </a:lvl2pPr>
            <a:lvl3pPr marL="0" marR="0" lvl="2" indent="0" algn="r" rtl="0">
              <a:spcBef>
                <a:spcPts val="0"/>
              </a:spcBef>
              <a:buNone/>
              <a:defRPr sz="900">
                <a:solidFill>
                  <a:srgbClr val="888888"/>
                </a:solidFill>
                <a:latin typeface="Calibri"/>
                <a:ea typeface="Calibri"/>
                <a:cs typeface="Calibri"/>
                <a:sym typeface="Calibri"/>
              </a:defRPr>
            </a:lvl3pPr>
            <a:lvl4pPr marL="0" marR="0" lvl="3" indent="0" algn="r" rtl="0">
              <a:spcBef>
                <a:spcPts val="0"/>
              </a:spcBef>
              <a:buNone/>
              <a:defRPr sz="900">
                <a:solidFill>
                  <a:srgbClr val="888888"/>
                </a:solidFill>
                <a:latin typeface="Calibri"/>
                <a:ea typeface="Calibri"/>
                <a:cs typeface="Calibri"/>
                <a:sym typeface="Calibri"/>
              </a:defRPr>
            </a:lvl4pPr>
            <a:lvl5pPr marL="0" marR="0" lvl="4" indent="0" algn="r" rtl="0">
              <a:spcBef>
                <a:spcPts val="0"/>
              </a:spcBef>
              <a:buNone/>
              <a:defRPr sz="900">
                <a:solidFill>
                  <a:srgbClr val="888888"/>
                </a:solidFill>
                <a:latin typeface="Calibri"/>
                <a:ea typeface="Calibri"/>
                <a:cs typeface="Calibri"/>
                <a:sym typeface="Calibri"/>
              </a:defRPr>
            </a:lvl5pPr>
            <a:lvl6pPr marL="0" marR="0" lvl="5" indent="0" algn="r" rtl="0">
              <a:spcBef>
                <a:spcPts val="0"/>
              </a:spcBef>
              <a:buNone/>
              <a:defRPr sz="900">
                <a:solidFill>
                  <a:srgbClr val="888888"/>
                </a:solidFill>
                <a:latin typeface="Calibri"/>
                <a:ea typeface="Calibri"/>
                <a:cs typeface="Calibri"/>
                <a:sym typeface="Calibri"/>
              </a:defRPr>
            </a:lvl6pPr>
            <a:lvl7pPr marL="0" marR="0" lvl="6" indent="0" algn="r" rtl="0">
              <a:spcBef>
                <a:spcPts val="0"/>
              </a:spcBef>
              <a:buNone/>
              <a:defRPr sz="900">
                <a:solidFill>
                  <a:srgbClr val="888888"/>
                </a:solidFill>
                <a:latin typeface="Calibri"/>
                <a:ea typeface="Calibri"/>
                <a:cs typeface="Calibri"/>
                <a:sym typeface="Calibri"/>
              </a:defRPr>
            </a:lvl7pPr>
            <a:lvl8pPr marL="0" marR="0" lvl="7" indent="0" algn="r" rtl="0">
              <a:spcBef>
                <a:spcPts val="0"/>
              </a:spcBef>
              <a:buNone/>
              <a:defRPr sz="900">
                <a:solidFill>
                  <a:srgbClr val="888888"/>
                </a:solidFill>
                <a:latin typeface="Calibri"/>
                <a:ea typeface="Calibri"/>
                <a:cs typeface="Calibri"/>
                <a:sym typeface="Calibri"/>
              </a:defRPr>
            </a:lvl8pPr>
            <a:lvl9pPr marL="0" marR="0" lvl="8" indent="0" algn="r" rtl="0">
              <a:spcBef>
                <a:spcPts val="0"/>
              </a:spcBef>
              <a:buNone/>
              <a:defRPr sz="9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1">
  <p:cSld name="SECTION_HEADER_1">
    <p:spTree>
      <p:nvGrpSpPr>
        <p:cNvPr id="1" name="Shape 53"/>
        <p:cNvGrpSpPr/>
        <p:nvPr/>
      </p:nvGrpSpPr>
      <p:grpSpPr>
        <a:xfrm>
          <a:off x="0" y="0"/>
          <a:ext cx="0" cy="0"/>
          <a:chOff x="0" y="0"/>
          <a:chExt cx="0" cy="0"/>
        </a:xfrm>
      </p:grpSpPr>
      <p:sp>
        <p:nvSpPr>
          <p:cNvPr id="54" name="Google Shape;54;p9"/>
          <p:cNvSpPr txBox="1">
            <a:spLocks noGrp="1"/>
          </p:cNvSpPr>
          <p:nvPr>
            <p:ph type="title"/>
          </p:nvPr>
        </p:nvSpPr>
        <p:spPr>
          <a:xfrm>
            <a:off x="623888" y="1282304"/>
            <a:ext cx="7886700" cy="2139600"/>
          </a:xfrm>
          <a:prstGeom prst="rect">
            <a:avLst/>
          </a:prstGeom>
          <a:noFill/>
          <a:ln>
            <a:noFill/>
          </a:ln>
        </p:spPr>
        <p:txBody>
          <a:bodyPr spcFirstLastPara="1" wrap="square" lIns="68575" tIns="34275" rIns="68575" bIns="34275" anchor="ctr" anchorCtr="0">
            <a:noAutofit/>
          </a:bodyPr>
          <a:lstStyle>
            <a:lvl1pPr marR="0" lvl="0" algn="ctr" rtl="0">
              <a:lnSpc>
                <a:spcPct val="90000"/>
              </a:lnSpc>
              <a:spcBef>
                <a:spcPts val="0"/>
              </a:spcBef>
              <a:spcAft>
                <a:spcPts val="0"/>
              </a:spcAft>
              <a:buClr>
                <a:schemeClr val="dk1"/>
              </a:buClr>
              <a:buSzPts val="4500"/>
              <a:buNone/>
              <a:defRPr sz="4500" b="1" i="0" u="none" strike="noStrike" cap="none">
                <a:solidFill>
                  <a:schemeClr val="dk1"/>
                </a:solidFill>
              </a:defRPr>
            </a:lvl1pPr>
            <a:lvl2pPr lvl="1" algn="ctr" rtl="0">
              <a:spcBef>
                <a:spcPts val="0"/>
              </a:spcBef>
              <a:spcAft>
                <a:spcPts val="0"/>
              </a:spcAft>
              <a:buSzPts val="1100"/>
              <a:buNone/>
              <a:defRPr sz="1400" b="1"/>
            </a:lvl2pPr>
            <a:lvl3pPr lvl="2" algn="ctr" rtl="0">
              <a:spcBef>
                <a:spcPts val="0"/>
              </a:spcBef>
              <a:spcAft>
                <a:spcPts val="0"/>
              </a:spcAft>
              <a:buSzPts val="1100"/>
              <a:buNone/>
              <a:defRPr sz="1400" b="1"/>
            </a:lvl3pPr>
            <a:lvl4pPr lvl="3" algn="ctr" rtl="0">
              <a:spcBef>
                <a:spcPts val="0"/>
              </a:spcBef>
              <a:spcAft>
                <a:spcPts val="0"/>
              </a:spcAft>
              <a:buSzPts val="1100"/>
              <a:buNone/>
              <a:defRPr sz="1400" b="1"/>
            </a:lvl4pPr>
            <a:lvl5pPr lvl="4" algn="ctr" rtl="0">
              <a:spcBef>
                <a:spcPts val="0"/>
              </a:spcBef>
              <a:spcAft>
                <a:spcPts val="0"/>
              </a:spcAft>
              <a:buSzPts val="1100"/>
              <a:buNone/>
              <a:defRPr sz="1400" b="1"/>
            </a:lvl5pPr>
            <a:lvl6pPr lvl="5" algn="ctr" rtl="0">
              <a:spcBef>
                <a:spcPts val="0"/>
              </a:spcBef>
              <a:spcAft>
                <a:spcPts val="0"/>
              </a:spcAft>
              <a:buSzPts val="1100"/>
              <a:buNone/>
              <a:defRPr sz="1400" b="1"/>
            </a:lvl6pPr>
            <a:lvl7pPr lvl="6" algn="ctr" rtl="0">
              <a:spcBef>
                <a:spcPts val="0"/>
              </a:spcBef>
              <a:spcAft>
                <a:spcPts val="0"/>
              </a:spcAft>
              <a:buSzPts val="1100"/>
              <a:buNone/>
              <a:defRPr sz="1400" b="1"/>
            </a:lvl7pPr>
            <a:lvl8pPr lvl="7" algn="ctr" rtl="0">
              <a:spcBef>
                <a:spcPts val="0"/>
              </a:spcBef>
              <a:spcAft>
                <a:spcPts val="0"/>
              </a:spcAft>
              <a:buSzPts val="1100"/>
              <a:buNone/>
              <a:defRPr sz="1400" b="1"/>
            </a:lvl8pPr>
            <a:lvl9pPr lvl="8" algn="ctr" rtl="0">
              <a:spcBef>
                <a:spcPts val="0"/>
              </a:spcBef>
              <a:spcAft>
                <a:spcPts val="0"/>
              </a:spcAft>
              <a:buSzPts val="1100"/>
              <a:buNone/>
              <a:defRPr sz="1400" b="1"/>
            </a:lvl9pPr>
          </a:lstStyle>
          <a:p>
            <a:endParaRPr/>
          </a:p>
        </p:txBody>
      </p:sp>
      <p:sp>
        <p:nvSpPr>
          <p:cNvPr id="55" name="Google Shape;55;p9"/>
          <p:cNvSpPr txBox="1">
            <a:spLocks noGrp="1"/>
          </p:cNvSpPr>
          <p:nvPr>
            <p:ph type="body" idx="1"/>
          </p:nvPr>
        </p:nvSpPr>
        <p:spPr>
          <a:xfrm>
            <a:off x="623888" y="3442097"/>
            <a:ext cx="7886700" cy="1125000"/>
          </a:xfrm>
          <a:prstGeom prst="rect">
            <a:avLst/>
          </a:prstGeom>
          <a:noFill/>
          <a:ln>
            <a:noFill/>
          </a:ln>
        </p:spPr>
        <p:txBody>
          <a:bodyPr spcFirstLastPara="1" wrap="square" lIns="68575" tIns="34275" rIns="68575" bIns="34275" anchor="t" anchorCtr="0">
            <a:noAutofit/>
          </a:bodyPr>
          <a:lstStyle>
            <a:lvl1pPr marL="457200" marR="0" lvl="0" indent="-228600" algn="l" rtl="0">
              <a:lnSpc>
                <a:spcPct val="90000"/>
              </a:lnSpc>
              <a:spcBef>
                <a:spcPts val="8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400"/>
              </a:spcBef>
              <a:spcAft>
                <a:spcPts val="0"/>
              </a:spcAft>
              <a:buClr>
                <a:srgbClr val="888888"/>
              </a:buClr>
              <a:buSzPts val="1500"/>
              <a:buFont typeface="Arial"/>
              <a:buNone/>
              <a:defRPr sz="15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400"/>
              </a:spcBef>
              <a:spcAft>
                <a:spcPts val="0"/>
              </a:spcAft>
              <a:buClr>
                <a:srgbClr val="888888"/>
              </a:buClr>
              <a:buSzPts val="1400"/>
              <a:buFont typeface="Arial"/>
              <a:buNone/>
              <a:defRPr sz="14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400"/>
              </a:spcBef>
              <a:spcAft>
                <a:spcPts val="0"/>
              </a:spcAft>
              <a:buClr>
                <a:srgbClr val="888888"/>
              </a:buClr>
              <a:buSzPts val="1200"/>
              <a:buFont typeface="Arial"/>
              <a:buNone/>
              <a:defRPr sz="12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400"/>
              </a:spcBef>
              <a:spcAft>
                <a:spcPts val="0"/>
              </a:spcAft>
              <a:buClr>
                <a:srgbClr val="888888"/>
              </a:buClr>
              <a:buSzPts val="1200"/>
              <a:buFont typeface="Arial"/>
              <a:buNone/>
              <a:defRPr sz="12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400"/>
              </a:spcBef>
              <a:spcAft>
                <a:spcPts val="0"/>
              </a:spcAft>
              <a:buClr>
                <a:srgbClr val="888888"/>
              </a:buClr>
              <a:buSzPts val="1200"/>
              <a:buFont typeface="Arial"/>
              <a:buNone/>
              <a:defRPr sz="12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400"/>
              </a:spcBef>
              <a:spcAft>
                <a:spcPts val="0"/>
              </a:spcAft>
              <a:buClr>
                <a:srgbClr val="888888"/>
              </a:buClr>
              <a:buSzPts val="1200"/>
              <a:buFont typeface="Arial"/>
              <a:buNone/>
              <a:defRPr sz="12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400"/>
              </a:spcBef>
              <a:spcAft>
                <a:spcPts val="0"/>
              </a:spcAft>
              <a:buClr>
                <a:srgbClr val="888888"/>
              </a:buClr>
              <a:buSzPts val="1200"/>
              <a:buFont typeface="Arial"/>
              <a:buNone/>
              <a:defRPr sz="12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400"/>
              </a:spcBef>
              <a:spcAft>
                <a:spcPts val="0"/>
              </a:spcAft>
              <a:buClr>
                <a:srgbClr val="888888"/>
              </a:buClr>
              <a:buSzPts val="1200"/>
              <a:buFont typeface="Arial"/>
              <a:buNone/>
              <a:defRPr sz="1200" b="0" i="0" u="none" strike="noStrike" cap="none">
                <a:solidFill>
                  <a:srgbClr val="888888"/>
                </a:solidFill>
                <a:latin typeface="Calibri"/>
                <a:ea typeface="Calibri"/>
                <a:cs typeface="Calibri"/>
                <a:sym typeface="Calibri"/>
              </a:defRPr>
            </a:lvl9pPr>
          </a:lstStyle>
          <a:p>
            <a:endParaRPr/>
          </a:p>
        </p:txBody>
      </p:sp>
      <p:sp>
        <p:nvSpPr>
          <p:cNvPr id="56" name="Google Shape;56;p9"/>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marR="0" lvl="0" algn="l" rtl="0">
              <a:spcBef>
                <a:spcPts val="0"/>
              </a:spcBef>
              <a:spcAft>
                <a:spcPts val="0"/>
              </a:spcAft>
              <a:buSzPts val="1100"/>
              <a:buNone/>
              <a:defRPr sz="900">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57" name="Google Shape;57;p9"/>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marR="0" lvl="0" algn="ctr" rtl="0">
              <a:spcBef>
                <a:spcPts val="0"/>
              </a:spcBef>
              <a:spcAft>
                <a:spcPts val="0"/>
              </a:spcAft>
              <a:buSzPts val="1100"/>
              <a:buNone/>
              <a:defRPr sz="900">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58" name="Google Shape;58;p9"/>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900">
                <a:solidFill>
                  <a:srgbClr val="888888"/>
                </a:solidFill>
                <a:latin typeface="Calibri"/>
                <a:ea typeface="Calibri"/>
                <a:cs typeface="Calibri"/>
                <a:sym typeface="Calibri"/>
              </a:defRPr>
            </a:lvl1pPr>
            <a:lvl2pPr marL="0" marR="0" lvl="1" indent="0" algn="r" rtl="0">
              <a:spcBef>
                <a:spcPts val="0"/>
              </a:spcBef>
              <a:buNone/>
              <a:defRPr sz="900">
                <a:solidFill>
                  <a:srgbClr val="888888"/>
                </a:solidFill>
                <a:latin typeface="Calibri"/>
                <a:ea typeface="Calibri"/>
                <a:cs typeface="Calibri"/>
                <a:sym typeface="Calibri"/>
              </a:defRPr>
            </a:lvl2pPr>
            <a:lvl3pPr marL="0" marR="0" lvl="2" indent="0" algn="r" rtl="0">
              <a:spcBef>
                <a:spcPts val="0"/>
              </a:spcBef>
              <a:buNone/>
              <a:defRPr sz="900">
                <a:solidFill>
                  <a:srgbClr val="888888"/>
                </a:solidFill>
                <a:latin typeface="Calibri"/>
                <a:ea typeface="Calibri"/>
                <a:cs typeface="Calibri"/>
                <a:sym typeface="Calibri"/>
              </a:defRPr>
            </a:lvl3pPr>
            <a:lvl4pPr marL="0" marR="0" lvl="3" indent="0" algn="r" rtl="0">
              <a:spcBef>
                <a:spcPts val="0"/>
              </a:spcBef>
              <a:buNone/>
              <a:defRPr sz="900">
                <a:solidFill>
                  <a:srgbClr val="888888"/>
                </a:solidFill>
                <a:latin typeface="Calibri"/>
                <a:ea typeface="Calibri"/>
                <a:cs typeface="Calibri"/>
                <a:sym typeface="Calibri"/>
              </a:defRPr>
            </a:lvl4pPr>
            <a:lvl5pPr marL="0" marR="0" lvl="4" indent="0" algn="r" rtl="0">
              <a:spcBef>
                <a:spcPts val="0"/>
              </a:spcBef>
              <a:buNone/>
              <a:defRPr sz="900">
                <a:solidFill>
                  <a:srgbClr val="888888"/>
                </a:solidFill>
                <a:latin typeface="Calibri"/>
                <a:ea typeface="Calibri"/>
                <a:cs typeface="Calibri"/>
                <a:sym typeface="Calibri"/>
              </a:defRPr>
            </a:lvl5pPr>
            <a:lvl6pPr marL="0" marR="0" lvl="5" indent="0" algn="r" rtl="0">
              <a:spcBef>
                <a:spcPts val="0"/>
              </a:spcBef>
              <a:buNone/>
              <a:defRPr sz="900">
                <a:solidFill>
                  <a:srgbClr val="888888"/>
                </a:solidFill>
                <a:latin typeface="Calibri"/>
                <a:ea typeface="Calibri"/>
                <a:cs typeface="Calibri"/>
                <a:sym typeface="Calibri"/>
              </a:defRPr>
            </a:lvl6pPr>
            <a:lvl7pPr marL="0" marR="0" lvl="6" indent="0" algn="r" rtl="0">
              <a:spcBef>
                <a:spcPts val="0"/>
              </a:spcBef>
              <a:buNone/>
              <a:defRPr sz="900">
                <a:solidFill>
                  <a:srgbClr val="888888"/>
                </a:solidFill>
                <a:latin typeface="Calibri"/>
                <a:ea typeface="Calibri"/>
                <a:cs typeface="Calibri"/>
                <a:sym typeface="Calibri"/>
              </a:defRPr>
            </a:lvl7pPr>
            <a:lvl8pPr marL="0" marR="0" lvl="7" indent="0" algn="r" rtl="0">
              <a:spcBef>
                <a:spcPts val="0"/>
              </a:spcBef>
              <a:buNone/>
              <a:defRPr sz="900">
                <a:solidFill>
                  <a:srgbClr val="888888"/>
                </a:solidFill>
                <a:latin typeface="Calibri"/>
                <a:ea typeface="Calibri"/>
                <a:cs typeface="Calibri"/>
                <a:sym typeface="Calibri"/>
              </a:defRPr>
            </a:lvl8pPr>
            <a:lvl9pPr marL="0" marR="0" lvl="8" indent="0" algn="r" rtl="0">
              <a:spcBef>
                <a:spcPts val="0"/>
              </a:spcBef>
              <a:buNone/>
              <a:defRPr sz="9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65"/>
        <p:cNvGrpSpPr/>
        <p:nvPr/>
      </p:nvGrpSpPr>
      <p:grpSpPr>
        <a:xfrm>
          <a:off x="0" y="0"/>
          <a:ext cx="0" cy="0"/>
          <a:chOff x="0" y="0"/>
          <a:chExt cx="0" cy="0"/>
        </a:xfrm>
      </p:grpSpPr>
      <p:sp>
        <p:nvSpPr>
          <p:cNvPr id="66" name="Google Shape;66;p11"/>
          <p:cNvSpPr txBox="1">
            <a:spLocks noGrp="1"/>
          </p:cNvSpPr>
          <p:nvPr>
            <p:ph type="ctrTitle"/>
          </p:nvPr>
        </p:nvSpPr>
        <p:spPr>
          <a:xfrm>
            <a:off x="1143000" y="841772"/>
            <a:ext cx="6858000" cy="1790700"/>
          </a:xfrm>
          <a:prstGeom prst="rect">
            <a:avLst/>
          </a:prstGeom>
          <a:noFill/>
          <a:ln>
            <a:noFill/>
          </a:ln>
        </p:spPr>
        <p:txBody>
          <a:bodyPr spcFirstLastPara="1" wrap="square" lIns="68575" tIns="34275" rIns="68575" bIns="34275" anchor="b" anchorCtr="0">
            <a:noAutofit/>
          </a:bodyPr>
          <a:lstStyle>
            <a:lvl1pPr marR="0" lvl="0" algn="ctr" rtl="0">
              <a:lnSpc>
                <a:spcPct val="90000"/>
              </a:lnSpc>
              <a:spcBef>
                <a:spcPts val="0"/>
              </a:spcBef>
              <a:spcAft>
                <a:spcPts val="0"/>
              </a:spcAft>
              <a:buClr>
                <a:schemeClr val="dk1"/>
              </a:buClr>
              <a:buSzPts val="4500"/>
              <a:buFont typeface="Work Sans"/>
              <a:buNone/>
              <a:defRPr sz="4500" i="0" u="none" strike="noStrike" cap="none">
                <a:solidFill>
                  <a:schemeClr val="dk1"/>
                </a:solidFill>
                <a:latin typeface="Work Sans"/>
                <a:ea typeface="Work Sans"/>
                <a:cs typeface="Work Sans"/>
                <a:sym typeface="Work Sans"/>
              </a:defRPr>
            </a:lvl1pPr>
            <a:lvl2pPr lvl="1">
              <a:spcBef>
                <a:spcPts val="0"/>
              </a:spcBef>
              <a:spcAft>
                <a:spcPts val="0"/>
              </a:spcAft>
              <a:buSzPts val="1100"/>
              <a:buFont typeface="Work Sans"/>
              <a:buNone/>
              <a:defRPr sz="1400">
                <a:latin typeface="Work Sans"/>
                <a:ea typeface="Work Sans"/>
                <a:cs typeface="Work Sans"/>
                <a:sym typeface="Work Sans"/>
              </a:defRPr>
            </a:lvl2pPr>
            <a:lvl3pPr lvl="2">
              <a:spcBef>
                <a:spcPts val="0"/>
              </a:spcBef>
              <a:spcAft>
                <a:spcPts val="0"/>
              </a:spcAft>
              <a:buSzPts val="1100"/>
              <a:buFont typeface="Work Sans"/>
              <a:buNone/>
              <a:defRPr sz="1400">
                <a:latin typeface="Work Sans"/>
                <a:ea typeface="Work Sans"/>
                <a:cs typeface="Work Sans"/>
                <a:sym typeface="Work Sans"/>
              </a:defRPr>
            </a:lvl3pPr>
            <a:lvl4pPr lvl="3">
              <a:spcBef>
                <a:spcPts val="0"/>
              </a:spcBef>
              <a:spcAft>
                <a:spcPts val="0"/>
              </a:spcAft>
              <a:buSzPts val="1100"/>
              <a:buFont typeface="Work Sans"/>
              <a:buNone/>
              <a:defRPr sz="1400">
                <a:latin typeface="Work Sans"/>
                <a:ea typeface="Work Sans"/>
                <a:cs typeface="Work Sans"/>
                <a:sym typeface="Work Sans"/>
              </a:defRPr>
            </a:lvl4pPr>
            <a:lvl5pPr lvl="4">
              <a:spcBef>
                <a:spcPts val="0"/>
              </a:spcBef>
              <a:spcAft>
                <a:spcPts val="0"/>
              </a:spcAft>
              <a:buSzPts val="1100"/>
              <a:buFont typeface="Work Sans"/>
              <a:buNone/>
              <a:defRPr sz="1400">
                <a:latin typeface="Work Sans"/>
                <a:ea typeface="Work Sans"/>
                <a:cs typeface="Work Sans"/>
                <a:sym typeface="Work Sans"/>
              </a:defRPr>
            </a:lvl5pPr>
            <a:lvl6pPr lvl="5">
              <a:spcBef>
                <a:spcPts val="0"/>
              </a:spcBef>
              <a:spcAft>
                <a:spcPts val="0"/>
              </a:spcAft>
              <a:buSzPts val="1100"/>
              <a:buFont typeface="Work Sans"/>
              <a:buNone/>
              <a:defRPr sz="1400">
                <a:latin typeface="Work Sans"/>
                <a:ea typeface="Work Sans"/>
                <a:cs typeface="Work Sans"/>
                <a:sym typeface="Work Sans"/>
              </a:defRPr>
            </a:lvl6pPr>
            <a:lvl7pPr lvl="6">
              <a:spcBef>
                <a:spcPts val="0"/>
              </a:spcBef>
              <a:spcAft>
                <a:spcPts val="0"/>
              </a:spcAft>
              <a:buSzPts val="1100"/>
              <a:buFont typeface="Work Sans"/>
              <a:buNone/>
              <a:defRPr sz="1400">
                <a:latin typeface="Work Sans"/>
                <a:ea typeface="Work Sans"/>
                <a:cs typeface="Work Sans"/>
                <a:sym typeface="Work Sans"/>
              </a:defRPr>
            </a:lvl7pPr>
            <a:lvl8pPr lvl="7">
              <a:spcBef>
                <a:spcPts val="0"/>
              </a:spcBef>
              <a:spcAft>
                <a:spcPts val="0"/>
              </a:spcAft>
              <a:buSzPts val="1100"/>
              <a:buFont typeface="Work Sans"/>
              <a:buNone/>
              <a:defRPr sz="1400">
                <a:latin typeface="Work Sans"/>
                <a:ea typeface="Work Sans"/>
                <a:cs typeface="Work Sans"/>
                <a:sym typeface="Work Sans"/>
              </a:defRPr>
            </a:lvl8pPr>
            <a:lvl9pPr lvl="8">
              <a:spcBef>
                <a:spcPts val="0"/>
              </a:spcBef>
              <a:spcAft>
                <a:spcPts val="0"/>
              </a:spcAft>
              <a:buSzPts val="1100"/>
              <a:buFont typeface="Work Sans"/>
              <a:buNone/>
              <a:defRPr sz="1400">
                <a:latin typeface="Work Sans"/>
                <a:ea typeface="Work Sans"/>
                <a:cs typeface="Work Sans"/>
                <a:sym typeface="Work Sans"/>
              </a:defRPr>
            </a:lvl9pPr>
          </a:lstStyle>
          <a:p>
            <a:endParaRPr/>
          </a:p>
        </p:txBody>
      </p:sp>
      <p:sp>
        <p:nvSpPr>
          <p:cNvPr id="67" name="Google Shape;67;p11"/>
          <p:cNvSpPr txBox="1">
            <a:spLocks noGrp="1"/>
          </p:cNvSpPr>
          <p:nvPr>
            <p:ph type="subTitle" idx="1"/>
          </p:nvPr>
        </p:nvSpPr>
        <p:spPr>
          <a:xfrm>
            <a:off x="1143000" y="2701528"/>
            <a:ext cx="6858000" cy="1241821"/>
          </a:xfrm>
          <a:prstGeom prst="rect">
            <a:avLst/>
          </a:prstGeom>
          <a:noFill/>
          <a:ln>
            <a:noFill/>
          </a:ln>
        </p:spPr>
        <p:txBody>
          <a:bodyPr spcFirstLastPara="1" wrap="square" lIns="68575" tIns="34275" rIns="68575" bIns="34275" anchor="t" anchorCtr="0">
            <a:noAutofit/>
          </a:bodyPr>
          <a:lstStyle>
            <a:lvl1pPr marR="0" lvl="0" algn="ctr" rtl="0">
              <a:lnSpc>
                <a:spcPct val="90000"/>
              </a:lnSpc>
              <a:spcBef>
                <a:spcPts val="800"/>
              </a:spcBef>
              <a:spcAft>
                <a:spcPts val="0"/>
              </a:spcAft>
              <a:buClr>
                <a:schemeClr val="dk1"/>
              </a:buClr>
              <a:buSzPts val="1800"/>
              <a:buFont typeface="Work Sans"/>
              <a:buNone/>
              <a:defRPr sz="1800" i="0" u="none" strike="noStrike" cap="none">
                <a:solidFill>
                  <a:schemeClr val="dk1"/>
                </a:solidFill>
                <a:latin typeface="Work Sans"/>
                <a:ea typeface="Work Sans"/>
                <a:cs typeface="Work Sans"/>
                <a:sym typeface="Work Sans"/>
              </a:defRPr>
            </a:lvl1pPr>
            <a:lvl2pPr marR="0" lvl="1" algn="ctr" rtl="0">
              <a:lnSpc>
                <a:spcPct val="90000"/>
              </a:lnSpc>
              <a:spcBef>
                <a:spcPts val="400"/>
              </a:spcBef>
              <a:spcAft>
                <a:spcPts val="0"/>
              </a:spcAft>
              <a:buClr>
                <a:schemeClr val="dk1"/>
              </a:buClr>
              <a:buSzPts val="1500"/>
              <a:buFont typeface="Work Sans"/>
              <a:buNone/>
              <a:defRPr sz="1500" i="0" u="none" strike="noStrike" cap="none">
                <a:solidFill>
                  <a:schemeClr val="dk1"/>
                </a:solidFill>
                <a:latin typeface="Work Sans"/>
                <a:ea typeface="Work Sans"/>
                <a:cs typeface="Work Sans"/>
                <a:sym typeface="Work Sans"/>
              </a:defRPr>
            </a:lvl2pPr>
            <a:lvl3pPr marR="0" lvl="2" algn="ctr" rtl="0">
              <a:lnSpc>
                <a:spcPct val="90000"/>
              </a:lnSpc>
              <a:spcBef>
                <a:spcPts val="400"/>
              </a:spcBef>
              <a:spcAft>
                <a:spcPts val="0"/>
              </a:spcAft>
              <a:buClr>
                <a:schemeClr val="dk1"/>
              </a:buClr>
              <a:buSzPts val="1400"/>
              <a:buFont typeface="Work Sans"/>
              <a:buNone/>
              <a:defRPr sz="1400" i="0" u="none" strike="noStrike" cap="none">
                <a:solidFill>
                  <a:schemeClr val="dk1"/>
                </a:solidFill>
                <a:latin typeface="Work Sans"/>
                <a:ea typeface="Work Sans"/>
                <a:cs typeface="Work Sans"/>
                <a:sym typeface="Work Sans"/>
              </a:defRPr>
            </a:lvl3pPr>
            <a:lvl4pPr marR="0" lvl="3" algn="ctr" rtl="0">
              <a:lnSpc>
                <a:spcPct val="90000"/>
              </a:lnSpc>
              <a:spcBef>
                <a:spcPts val="400"/>
              </a:spcBef>
              <a:spcAft>
                <a:spcPts val="0"/>
              </a:spcAft>
              <a:buClr>
                <a:schemeClr val="dk1"/>
              </a:buClr>
              <a:buSzPts val="1200"/>
              <a:buFont typeface="Work Sans"/>
              <a:buNone/>
              <a:defRPr sz="1200" i="0" u="none" strike="noStrike" cap="none">
                <a:solidFill>
                  <a:schemeClr val="dk1"/>
                </a:solidFill>
                <a:latin typeface="Work Sans"/>
                <a:ea typeface="Work Sans"/>
                <a:cs typeface="Work Sans"/>
                <a:sym typeface="Work Sans"/>
              </a:defRPr>
            </a:lvl4pPr>
            <a:lvl5pPr marR="0" lvl="4" algn="ctr" rtl="0">
              <a:lnSpc>
                <a:spcPct val="90000"/>
              </a:lnSpc>
              <a:spcBef>
                <a:spcPts val="400"/>
              </a:spcBef>
              <a:spcAft>
                <a:spcPts val="0"/>
              </a:spcAft>
              <a:buClr>
                <a:schemeClr val="dk1"/>
              </a:buClr>
              <a:buSzPts val="1200"/>
              <a:buFont typeface="Work Sans"/>
              <a:buNone/>
              <a:defRPr sz="1200" i="0" u="none" strike="noStrike" cap="none">
                <a:solidFill>
                  <a:schemeClr val="dk1"/>
                </a:solidFill>
                <a:latin typeface="Work Sans"/>
                <a:ea typeface="Work Sans"/>
                <a:cs typeface="Work Sans"/>
                <a:sym typeface="Work Sans"/>
              </a:defRPr>
            </a:lvl5pPr>
            <a:lvl6pPr marR="0" lvl="5" algn="ctr" rtl="0">
              <a:lnSpc>
                <a:spcPct val="90000"/>
              </a:lnSpc>
              <a:spcBef>
                <a:spcPts val="400"/>
              </a:spcBef>
              <a:spcAft>
                <a:spcPts val="0"/>
              </a:spcAft>
              <a:buClr>
                <a:schemeClr val="dk1"/>
              </a:buClr>
              <a:buSzPts val="1200"/>
              <a:buFont typeface="Work Sans"/>
              <a:buNone/>
              <a:defRPr sz="1200" i="0" u="none" strike="noStrike" cap="none">
                <a:solidFill>
                  <a:schemeClr val="dk1"/>
                </a:solidFill>
                <a:latin typeface="Work Sans"/>
                <a:ea typeface="Work Sans"/>
                <a:cs typeface="Work Sans"/>
                <a:sym typeface="Work Sans"/>
              </a:defRPr>
            </a:lvl6pPr>
            <a:lvl7pPr marR="0" lvl="6" algn="ctr" rtl="0">
              <a:lnSpc>
                <a:spcPct val="90000"/>
              </a:lnSpc>
              <a:spcBef>
                <a:spcPts val="400"/>
              </a:spcBef>
              <a:spcAft>
                <a:spcPts val="0"/>
              </a:spcAft>
              <a:buClr>
                <a:schemeClr val="dk1"/>
              </a:buClr>
              <a:buSzPts val="1200"/>
              <a:buFont typeface="Work Sans"/>
              <a:buNone/>
              <a:defRPr sz="1200" i="0" u="none" strike="noStrike" cap="none">
                <a:solidFill>
                  <a:schemeClr val="dk1"/>
                </a:solidFill>
                <a:latin typeface="Work Sans"/>
                <a:ea typeface="Work Sans"/>
                <a:cs typeface="Work Sans"/>
                <a:sym typeface="Work Sans"/>
              </a:defRPr>
            </a:lvl7pPr>
            <a:lvl8pPr marR="0" lvl="7" algn="ctr" rtl="0">
              <a:lnSpc>
                <a:spcPct val="90000"/>
              </a:lnSpc>
              <a:spcBef>
                <a:spcPts val="400"/>
              </a:spcBef>
              <a:spcAft>
                <a:spcPts val="0"/>
              </a:spcAft>
              <a:buClr>
                <a:schemeClr val="dk1"/>
              </a:buClr>
              <a:buSzPts val="1200"/>
              <a:buFont typeface="Work Sans"/>
              <a:buNone/>
              <a:defRPr sz="1200" i="0" u="none" strike="noStrike" cap="none">
                <a:solidFill>
                  <a:schemeClr val="dk1"/>
                </a:solidFill>
                <a:latin typeface="Work Sans"/>
                <a:ea typeface="Work Sans"/>
                <a:cs typeface="Work Sans"/>
                <a:sym typeface="Work Sans"/>
              </a:defRPr>
            </a:lvl8pPr>
            <a:lvl9pPr marR="0" lvl="8" algn="ctr" rtl="0">
              <a:lnSpc>
                <a:spcPct val="90000"/>
              </a:lnSpc>
              <a:spcBef>
                <a:spcPts val="400"/>
              </a:spcBef>
              <a:spcAft>
                <a:spcPts val="0"/>
              </a:spcAft>
              <a:buClr>
                <a:schemeClr val="dk1"/>
              </a:buClr>
              <a:buSzPts val="1200"/>
              <a:buFont typeface="Work Sans"/>
              <a:buNone/>
              <a:defRPr sz="1200" i="0" u="none" strike="noStrike" cap="none">
                <a:solidFill>
                  <a:schemeClr val="dk1"/>
                </a:solidFill>
                <a:latin typeface="Work Sans"/>
                <a:ea typeface="Work Sans"/>
                <a:cs typeface="Work Sans"/>
                <a:sym typeface="Work Sans"/>
              </a:defRPr>
            </a:lvl9pPr>
          </a:lstStyle>
          <a:p>
            <a:endParaRPr/>
          </a:p>
        </p:txBody>
      </p:sp>
      <p:sp>
        <p:nvSpPr>
          <p:cNvPr id="68" name="Google Shape;68;p11"/>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marR="0" lvl="0" algn="l" rtl="0">
              <a:spcBef>
                <a:spcPts val="0"/>
              </a:spcBef>
              <a:spcAft>
                <a:spcPts val="0"/>
              </a:spcAft>
              <a:buSzPts val="1100"/>
              <a:buNone/>
              <a:defRPr sz="9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69" name="Google Shape;69;p11"/>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marR="0" lvl="0" algn="ctr" rtl="0">
              <a:spcBef>
                <a:spcPts val="0"/>
              </a:spcBef>
              <a:spcAft>
                <a:spcPts val="0"/>
              </a:spcAft>
              <a:buSzPts val="1100"/>
              <a:buNone/>
              <a:defRPr sz="9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70" name="Google Shape;70;p11"/>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900" b="0" i="0" u="none" strike="noStrike" cap="none">
                <a:solidFill>
                  <a:srgbClr val="888888"/>
                </a:solidFill>
                <a:latin typeface="Calibri"/>
                <a:ea typeface="Calibri"/>
                <a:cs typeface="Calibri"/>
                <a:sym typeface="Calibri"/>
              </a:defRPr>
            </a:lvl1pPr>
            <a:lvl2pPr marL="0" marR="0" lvl="1" indent="0" algn="r" rtl="0">
              <a:spcBef>
                <a:spcPts val="0"/>
              </a:spcBef>
              <a:buNone/>
              <a:defRPr sz="900" b="0" i="0" u="none" strike="noStrike" cap="none">
                <a:solidFill>
                  <a:srgbClr val="888888"/>
                </a:solidFill>
                <a:latin typeface="Calibri"/>
                <a:ea typeface="Calibri"/>
                <a:cs typeface="Calibri"/>
                <a:sym typeface="Calibri"/>
              </a:defRPr>
            </a:lvl2pPr>
            <a:lvl3pPr marL="0" marR="0" lvl="2" indent="0" algn="r" rtl="0">
              <a:spcBef>
                <a:spcPts val="0"/>
              </a:spcBef>
              <a:buNone/>
              <a:defRPr sz="900" b="0" i="0" u="none" strike="noStrike" cap="none">
                <a:solidFill>
                  <a:srgbClr val="888888"/>
                </a:solidFill>
                <a:latin typeface="Calibri"/>
                <a:ea typeface="Calibri"/>
                <a:cs typeface="Calibri"/>
                <a:sym typeface="Calibri"/>
              </a:defRPr>
            </a:lvl3pPr>
            <a:lvl4pPr marL="0" marR="0" lvl="3" indent="0" algn="r" rtl="0">
              <a:spcBef>
                <a:spcPts val="0"/>
              </a:spcBef>
              <a:buNone/>
              <a:defRPr sz="900" b="0" i="0" u="none" strike="noStrike" cap="none">
                <a:solidFill>
                  <a:srgbClr val="888888"/>
                </a:solidFill>
                <a:latin typeface="Calibri"/>
                <a:ea typeface="Calibri"/>
                <a:cs typeface="Calibri"/>
                <a:sym typeface="Calibri"/>
              </a:defRPr>
            </a:lvl4pPr>
            <a:lvl5pPr marL="0" marR="0" lvl="4" indent="0" algn="r" rtl="0">
              <a:spcBef>
                <a:spcPts val="0"/>
              </a:spcBef>
              <a:buNone/>
              <a:defRPr sz="900" b="0" i="0" u="none" strike="noStrike" cap="none">
                <a:solidFill>
                  <a:srgbClr val="888888"/>
                </a:solidFill>
                <a:latin typeface="Calibri"/>
                <a:ea typeface="Calibri"/>
                <a:cs typeface="Calibri"/>
                <a:sym typeface="Calibri"/>
              </a:defRPr>
            </a:lvl5pPr>
            <a:lvl6pPr marL="0" marR="0" lvl="5" indent="0" algn="r" rtl="0">
              <a:spcBef>
                <a:spcPts val="0"/>
              </a:spcBef>
              <a:buNone/>
              <a:defRPr sz="900" b="0" i="0" u="none" strike="noStrike" cap="none">
                <a:solidFill>
                  <a:srgbClr val="888888"/>
                </a:solidFill>
                <a:latin typeface="Calibri"/>
                <a:ea typeface="Calibri"/>
                <a:cs typeface="Calibri"/>
                <a:sym typeface="Calibri"/>
              </a:defRPr>
            </a:lvl6pPr>
            <a:lvl7pPr marL="0" marR="0" lvl="6" indent="0" algn="r" rtl="0">
              <a:spcBef>
                <a:spcPts val="0"/>
              </a:spcBef>
              <a:buNone/>
              <a:defRPr sz="900" b="0" i="0" u="none" strike="noStrike" cap="none">
                <a:solidFill>
                  <a:srgbClr val="888888"/>
                </a:solidFill>
                <a:latin typeface="Calibri"/>
                <a:ea typeface="Calibri"/>
                <a:cs typeface="Calibri"/>
                <a:sym typeface="Calibri"/>
              </a:defRPr>
            </a:lvl7pPr>
            <a:lvl8pPr marL="0" marR="0" lvl="7" indent="0" algn="r" rtl="0">
              <a:spcBef>
                <a:spcPts val="0"/>
              </a:spcBef>
              <a:buNone/>
              <a:defRPr sz="900" b="0" i="0" u="none" strike="noStrike" cap="none">
                <a:solidFill>
                  <a:srgbClr val="888888"/>
                </a:solidFill>
                <a:latin typeface="Calibri"/>
                <a:ea typeface="Calibri"/>
                <a:cs typeface="Calibri"/>
                <a:sym typeface="Calibri"/>
              </a:defRPr>
            </a:lvl8pPr>
            <a:lvl9pPr marL="0" marR="0" lvl="8" indent="0" algn="r" rtl="0">
              <a:spcBef>
                <a:spcPts val="0"/>
              </a:spcBef>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71"/>
        <p:cNvGrpSpPr/>
        <p:nvPr/>
      </p:nvGrpSpPr>
      <p:grpSpPr>
        <a:xfrm>
          <a:off x="0" y="0"/>
          <a:ext cx="0" cy="0"/>
          <a:chOff x="0" y="0"/>
          <a:chExt cx="0" cy="0"/>
        </a:xfrm>
      </p:grpSpPr>
      <p:sp>
        <p:nvSpPr>
          <p:cNvPr id="72" name="Google Shape;72;p12"/>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Autofit/>
          </a:bodyPr>
          <a:lstStyle>
            <a:lvl1pPr marR="0" lvl="0" algn="l" rtl="0">
              <a:lnSpc>
                <a:spcPct val="90000"/>
              </a:lnSpc>
              <a:spcBef>
                <a:spcPts val="0"/>
              </a:spcBef>
              <a:spcAft>
                <a:spcPts val="0"/>
              </a:spcAft>
              <a:buClr>
                <a:schemeClr val="dk1"/>
              </a:buClr>
              <a:buSzPts val="3300"/>
              <a:buNone/>
              <a:defRPr sz="3300" i="0" u="none" strike="noStrike" cap="none">
                <a:solidFill>
                  <a:schemeClr val="dk1"/>
                </a:solidFill>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a:endParaRPr/>
          </a:p>
        </p:txBody>
      </p:sp>
      <p:sp>
        <p:nvSpPr>
          <p:cNvPr id="73" name="Google Shape;73;p12"/>
          <p:cNvSpPr txBox="1">
            <a:spLocks noGrp="1"/>
          </p:cNvSpPr>
          <p:nvPr>
            <p:ph type="body" idx="1"/>
          </p:nvPr>
        </p:nvSpPr>
        <p:spPr>
          <a:xfrm>
            <a:off x="628650" y="1369219"/>
            <a:ext cx="7886700" cy="3263504"/>
          </a:xfrm>
          <a:prstGeom prst="rect">
            <a:avLst/>
          </a:prstGeom>
          <a:noFill/>
          <a:ln>
            <a:noFill/>
          </a:ln>
        </p:spPr>
        <p:txBody>
          <a:bodyPr spcFirstLastPara="1" wrap="square" lIns="68575" tIns="34275" rIns="68575" bIns="34275" anchor="t" anchorCtr="0">
            <a:noAutofit/>
          </a:bodyPr>
          <a:lstStyle>
            <a:lvl1pPr marL="457200" marR="0" lvl="0" indent="-361950" algn="l" rtl="0">
              <a:lnSpc>
                <a:spcPct val="90000"/>
              </a:lnSpc>
              <a:spcBef>
                <a:spcPts val="800"/>
              </a:spcBef>
              <a:spcAft>
                <a:spcPts val="0"/>
              </a:spcAft>
              <a:buClr>
                <a:schemeClr val="dk1"/>
              </a:buClr>
              <a:buSzPts val="2100"/>
              <a:buFont typeface="Arial"/>
              <a:buChar char="•"/>
              <a:defRPr sz="2100" b="0" i="0" u="none" strike="noStrike" cap="none">
                <a:solidFill>
                  <a:schemeClr val="dk1"/>
                </a:solidFill>
                <a:latin typeface="Calibri"/>
                <a:ea typeface="Calibri"/>
                <a:cs typeface="Calibri"/>
                <a:sym typeface="Calibri"/>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
        <p:nvSpPr>
          <p:cNvPr id="74" name="Google Shape;74;p12"/>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marR="0" lvl="0" algn="l" rtl="0">
              <a:spcBef>
                <a:spcPts val="0"/>
              </a:spcBef>
              <a:spcAft>
                <a:spcPts val="0"/>
              </a:spcAft>
              <a:buSzPts val="1100"/>
              <a:buNone/>
              <a:defRPr sz="9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75" name="Google Shape;75;p12"/>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marR="0" lvl="0" algn="ctr" rtl="0">
              <a:spcBef>
                <a:spcPts val="0"/>
              </a:spcBef>
              <a:spcAft>
                <a:spcPts val="0"/>
              </a:spcAft>
              <a:buSzPts val="1100"/>
              <a:buNone/>
              <a:defRPr sz="9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76" name="Google Shape;76;p12"/>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900" b="0" i="0" u="none" strike="noStrike" cap="none">
                <a:solidFill>
                  <a:srgbClr val="888888"/>
                </a:solidFill>
                <a:latin typeface="Calibri"/>
                <a:ea typeface="Calibri"/>
                <a:cs typeface="Calibri"/>
                <a:sym typeface="Calibri"/>
              </a:defRPr>
            </a:lvl1pPr>
            <a:lvl2pPr marL="0" marR="0" lvl="1" indent="0" algn="r" rtl="0">
              <a:spcBef>
                <a:spcPts val="0"/>
              </a:spcBef>
              <a:buNone/>
              <a:defRPr sz="900" b="0" i="0" u="none" strike="noStrike" cap="none">
                <a:solidFill>
                  <a:srgbClr val="888888"/>
                </a:solidFill>
                <a:latin typeface="Calibri"/>
                <a:ea typeface="Calibri"/>
                <a:cs typeface="Calibri"/>
                <a:sym typeface="Calibri"/>
              </a:defRPr>
            </a:lvl2pPr>
            <a:lvl3pPr marL="0" marR="0" lvl="2" indent="0" algn="r" rtl="0">
              <a:spcBef>
                <a:spcPts val="0"/>
              </a:spcBef>
              <a:buNone/>
              <a:defRPr sz="900" b="0" i="0" u="none" strike="noStrike" cap="none">
                <a:solidFill>
                  <a:srgbClr val="888888"/>
                </a:solidFill>
                <a:latin typeface="Calibri"/>
                <a:ea typeface="Calibri"/>
                <a:cs typeface="Calibri"/>
                <a:sym typeface="Calibri"/>
              </a:defRPr>
            </a:lvl3pPr>
            <a:lvl4pPr marL="0" marR="0" lvl="3" indent="0" algn="r" rtl="0">
              <a:spcBef>
                <a:spcPts val="0"/>
              </a:spcBef>
              <a:buNone/>
              <a:defRPr sz="900" b="0" i="0" u="none" strike="noStrike" cap="none">
                <a:solidFill>
                  <a:srgbClr val="888888"/>
                </a:solidFill>
                <a:latin typeface="Calibri"/>
                <a:ea typeface="Calibri"/>
                <a:cs typeface="Calibri"/>
                <a:sym typeface="Calibri"/>
              </a:defRPr>
            </a:lvl4pPr>
            <a:lvl5pPr marL="0" marR="0" lvl="4" indent="0" algn="r" rtl="0">
              <a:spcBef>
                <a:spcPts val="0"/>
              </a:spcBef>
              <a:buNone/>
              <a:defRPr sz="900" b="0" i="0" u="none" strike="noStrike" cap="none">
                <a:solidFill>
                  <a:srgbClr val="888888"/>
                </a:solidFill>
                <a:latin typeface="Calibri"/>
                <a:ea typeface="Calibri"/>
                <a:cs typeface="Calibri"/>
                <a:sym typeface="Calibri"/>
              </a:defRPr>
            </a:lvl5pPr>
            <a:lvl6pPr marL="0" marR="0" lvl="5" indent="0" algn="r" rtl="0">
              <a:spcBef>
                <a:spcPts val="0"/>
              </a:spcBef>
              <a:buNone/>
              <a:defRPr sz="900" b="0" i="0" u="none" strike="noStrike" cap="none">
                <a:solidFill>
                  <a:srgbClr val="888888"/>
                </a:solidFill>
                <a:latin typeface="Calibri"/>
                <a:ea typeface="Calibri"/>
                <a:cs typeface="Calibri"/>
                <a:sym typeface="Calibri"/>
              </a:defRPr>
            </a:lvl6pPr>
            <a:lvl7pPr marL="0" marR="0" lvl="6" indent="0" algn="r" rtl="0">
              <a:spcBef>
                <a:spcPts val="0"/>
              </a:spcBef>
              <a:buNone/>
              <a:defRPr sz="900" b="0" i="0" u="none" strike="noStrike" cap="none">
                <a:solidFill>
                  <a:srgbClr val="888888"/>
                </a:solidFill>
                <a:latin typeface="Calibri"/>
                <a:ea typeface="Calibri"/>
                <a:cs typeface="Calibri"/>
                <a:sym typeface="Calibri"/>
              </a:defRPr>
            </a:lvl7pPr>
            <a:lvl8pPr marL="0" marR="0" lvl="7" indent="0" algn="r" rtl="0">
              <a:spcBef>
                <a:spcPts val="0"/>
              </a:spcBef>
              <a:buNone/>
              <a:defRPr sz="900" b="0" i="0" u="none" strike="noStrike" cap="none">
                <a:solidFill>
                  <a:srgbClr val="888888"/>
                </a:solidFill>
                <a:latin typeface="Calibri"/>
                <a:ea typeface="Calibri"/>
                <a:cs typeface="Calibri"/>
                <a:sym typeface="Calibri"/>
              </a:defRPr>
            </a:lvl8pPr>
            <a:lvl9pPr marL="0" marR="0" lvl="8" indent="0" algn="r" rtl="0">
              <a:spcBef>
                <a:spcPts val="0"/>
              </a:spcBef>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77"/>
        <p:cNvGrpSpPr/>
        <p:nvPr/>
      </p:nvGrpSpPr>
      <p:grpSpPr>
        <a:xfrm>
          <a:off x="0" y="0"/>
          <a:ext cx="0" cy="0"/>
          <a:chOff x="0" y="0"/>
          <a:chExt cx="0" cy="0"/>
        </a:xfrm>
      </p:grpSpPr>
      <p:sp>
        <p:nvSpPr>
          <p:cNvPr id="78" name="Google Shape;78;p13"/>
          <p:cNvSpPr txBox="1">
            <a:spLocks noGrp="1"/>
          </p:cNvSpPr>
          <p:nvPr>
            <p:ph type="title"/>
          </p:nvPr>
        </p:nvSpPr>
        <p:spPr>
          <a:xfrm>
            <a:off x="623888" y="1501974"/>
            <a:ext cx="7886700" cy="2139525"/>
          </a:xfrm>
          <a:prstGeom prst="rect">
            <a:avLst/>
          </a:prstGeom>
          <a:noFill/>
          <a:ln>
            <a:noFill/>
          </a:ln>
        </p:spPr>
        <p:txBody>
          <a:bodyPr spcFirstLastPara="1" wrap="square" lIns="68575" tIns="34275" rIns="68575" bIns="34275" anchor="ctr" anchorCtr="0">
            <a:noAutofit/>
          </a:bodyPr>
          <a:lstStyle>
            <a:lvl1pPr marR="0" lvl="0" algn="ctr" rtl="0">
              <a:lnSpc>
                <a:spcPct val="90000"/>
              </a:lnSpc>
              <a:spcBef>
                <a:spcPts val="0"/>
              </a:spcBef>
              <a:spcAft>
                <a:spcPts val="0"/>
              </a:spcAft>
              <a:buClr>
                <a:schemeClr val="dk1"/>
              </a:buClr>
              <a:buSzPts val="4500"/>
              <a:buNone/>
              <a:defRPr sz="4500" i="0" u="none" strike="noStrike" cap="none">
                <a:solidFill>
                  <a:schemeClr val="dk1"/>
                </a:solidFill>
              </a:defRPr>
            </a:lvl1pPr>
            <a:lvl2pPr lvl="1" algn="ctr">
              <a:spcBef>
                <a:spcPts val="0"/>
              </a:spcBef>
              <a:spcAft>
                <a:spcPts val="0"/>
              </a:spcAft>
              <a:buSzPts val="1100"/>
              <a:buNone/>
              <a:defRPr sz="1400"/>
            </a:lvl2pPr>
            <a:lvl3pPr lvl="2" algn="ctr">
              <a:spcBef>
                <a:spcPts val="0"/>
              </a:spcBef>
              <a:spcAft>
                <a:spcPts val="0"/>
              </a:spcAft>
              <a:buSzPts val="1100"/>
              <a:buNone/>
              <a:defRPr sz="1400"/>
            </a:lvl3pPr>
            <a:lvl4pPr lvl="3" algn="ctr">
              <a:spcBef>
                <a:spcPts val="0"/>
              </a:spcBef>
              <a:spcAft>
                <a:spcPts val="0"/>
              </a:spcAft>
              <a:buSzPts val="1100"/>
              <a:buNone/>
              <a:defRPr sz="1400"/>
            </a:lvl4pPr>
            <a:lvl5pPr lvl="4" algn="ctr">
              <a:spcBef>
                <a:spcPts val="0"/>
              </a:spcBef>
              <a:spcAft>
                <a:spcPts val="0"/>
              </a:spcAft>
              <a:buSzPts val="1100"/>
              <a:buNone/>
              <a:defRPr sz="1400"/>
            </a:lvl5pPr>
            <a:lvl6pPr lvl="5" algn="ctr">
              <a:spcBef>
                <a:spcPts val="0"/>
              </a:spcBef>
              <a:spcAft>
                <a:spcPts val="0"/>
              </a:spcAft>
              <a:buSzPts val="1100"/>
              <a:buNone/>
              <a:defRPr sz="1400"/>
            </a:lvl6pPr>
            <a:lvl7pPr lvl="6" algn="ctr">
              <a:spcBef>
                <a:spcPts val="0"/>
              </a:spcBef>
              <a:spcAft>
                <a:spcPts val="0"/>
              </a:spcAft>
              <a:buSzPts val="1100"/>
              <a:buNone/>
              <a:defRPr sz="1400"/>
            </a:lvl7pPr>
            <a:lvl8pPr lvl="7" algn="ctr">
              <a:spcBef>
                <a:spcPts val="0"/>
              </a:spcBef>
              <a:spcAft>
                <a:spcPts val="0"/>
              </a:spcAft>
              <a:buSzPts val="1100"/>
              <a:buNone/>
              <a:defRPr sz="1400"/>
            </a:lvl8pPr>
            <a:lvl9pPr lvl="8" algn="ctr">
              <a:spcBef>
                <a:spcPts val="0"/>
              </a:spcBef>
              <a:spcAft>
                <a:spcPts val="0"/>
              </a:spcAft>
              <a:buSzPts val="1100"/>
              <a:buNone/>
              <a:defRPr sz="1400"/>
            </a:lvl9pPr>
          </a:lstStyle>
          <a:p>
            <a:endParaRPr/>
          </a:p>
        </p:txBody>
      </p:sp>
      <p:sp>
        <p:nvSpPr>
          <p:cNvPr id="79" name="Google Shape;79;p13"/>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marR="0" lvl="0" algn="l" rtl="0">
              <a:spcBef>
                <a:spcPts val="0"/>
              </a:spcBef>
              <a:spcAft>
                <a:spcPts val="0"/>
              </a:spcAft>
              <a:buSzPts val="1100"/>
              <a:buNone/>
              <a:defRPr sz="900">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80" name="Google Shape;80;p13"/>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marR="0" lvl="0" algn="ctr" rtl="0">
              <a:spcBef>
                <a:spcPts val="0"/>
              </a:spcBef>
              <a:spcAft>
                <a:spcPts val="0"/>
              </a:spcAft>
              <a:buSzPts val="1100"/>
              <a:buNone/>
              <a:defRPr sz="900">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81" name="Google Shape;81;p13"/>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900">
                <a:solidFill>
                  <a:srgbClr val="888888"/>
                </a:solidFill>
                <a:latin typeface="Calibri"/>
                <a:ea typeface="Calibri"/>
                <a:cs typeface="Calibri"/>
                <a:sym typeface="Calibri"/>
              </a:defRPr>
            </a:lvl1pPr>
            <a:lvl2pPr marL="0" marR="0" lvl="1" indent="0" algn="r" rtl="0">
              <a:spcBef>
                <a:spcPts val="0"/>
              </a:spcBef>
              <a:buNone/>
              <a:defRPr sz="900">
                <a:solidFill>
                  <a:srgbClr val="888888"/>
                </a:solidFill>
                <a:latin typeface="Calibri"/>
                <a:ea typeface="Calibri"/>
                <a:cs typeface="Calibri"/>
                <a:sym typeface="Calibri"/>
              </a:defRPr>
            </a:lvl2pPr>
            <a:lvl3pPr marL="0" marR="0" lvl="2" indent="0" algn="r" rtl="0">
              <a:spcBef>
                <a:spcPts val="0"/>
              </a:spcBef>
              <a:buNone/>
              <a:defRPr sz="900">
                <a:solidFill>
                  <a:srgbClr val="888888"/>
                </a:solidFill>
                <a:latin typeface="Calibri"/>
                <a:ea typeface="Calibri"/>
                <a:cs typeface="Calibri"/>
                <a:sym typeface="Calibri"/>
              </a:defRPr>
            </a:lvl3pPr>
            <a:lvl4pPr marL="0" marR="0" lvl="3" indent="0" algn="r" rtl="0">
              <a:spcBef>
                <a:spcPts val="0"/>
              </a:spcBef>
              <a:buNone/>
              <a:defRPr sz="900">
                <a:solidFill>
                  <a:srgbClr val="888888"/>
                </a:solidFill>
                <a:latin typeface="Calibri"/>
                <a:ea typeface="Calibri"/>
                <a:cs typeface="Calibri"/>
                <a:sym typeface="Calibri"/>
              </a:defRPr>
            </a:lvl4pPr>
            <a:lvl5pPr marL="0" marR="0" lvl="4" indent="0" algn="r" rtl="0">
              <a:spcBef>
                <a:spcPts val="0"/>
              </a:spcBef>
              <a:buNone/>
              <a:defRPr sz="900">
                <a:solidFill>
                  <a:srgbClr val="888888"/>
                </a:solidFill>
                <a:latin typeface="Calibri"/>
                <a:ea typeface="Calibri"/>
                <a:cs typeface="Calibri"/>
                <a:sym typeface="Calibri"/>
              </a:defRPr>
            </a:lvl5pPr>
            <a:lvl6pPr marL="0" marR="0" lvl="5" indent="0" algn="r" rtl="0">
              <a:spcBef>
                <a:spcPts val="0"/>
              </a:spcBef>
              <a:buNone/>
              <a:defRPr sz="900">
                <a:solidFill>
                  <a:srgbClr val="888888"/>
                </a:solidFill>
                <a:latin typeface="Calibri"/>
                <a:ea typeface="Calibri"/>
                <a:cs typeface="Calibri"/>
                <a:sym typeface="Calibri"/>
              </a:defRPr>
            </a:lvl6pPr>
            <a:lvl7pPr marL="0" marR="0" lvl="6" indent="0" algn="r" rtl="0">
              <a:spcBef>
                <a:spcPts val="0"/>
              </a:spcBef>
              <a:buNone/>
              <a:defRPr sz="900">
                <a:solidFill>
                  <a:srgbClr val="888888"/>
                </a:solidFill>
                <a:latin typeface="Calibri"/>
                <a:ea typeface="Calibri"/>
                <a:cs typeface="Calibri"/>
                <a:sym typeface="Calibri"/>
              </a:defRPr>
            </a:lvl7pPr>
            <a:lvl8pPr marL="0" marR="0" lvl="7" indent="0" algn="r" rtl="0">
              <a:spcBef>
                <a:spcPts val="0"/>
              </a:spcBef>
              <a:buNone/>
              <a:defRPr sz="900">
                <a:solidFill>
                  <a:srgbClr val="888888"/>
                </a:solidFill>
                <a:latin typeface="Calibri"/>
                <a:ea typeface="Calibri"/>
                <a:cs typeface="Calibri"/>
                <a:sym typeface="Calibri"/>
              </a:defRPr>
            </a:lvl8pPr>
            <a:lvl9pPr marL="0" marR="0" lvl="8" indent="0" algn="r" rtl="0">
              <a:spcBef>
                <a:spcPts val="0"/>
              </a:spcBef>
              <a:buNone/>
              <a:defRPr sz="9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82"/>
        <p:cNvGrpSpPr/>
        <p:nvPr/>
      </p:nvGrpSpPr>
      <p:grpSpPr>
        <a:xfrm>
          <a:off x="0" y="0"/>
          <a:ext cx="0" cy="0"/>
          <a:chOff x="0" y="0"/>
          <a:chExt cx="0" cy="0"/>
        </a:xfrm>
      </p:grpSpPr>
      <p:sp>
        <p:nvSpPr>
          <p:cNvPr id="83" name="Google Shape;83;p14"/>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Autofit/>
          </a:bodyPr>
          <a:lstStyle>
            <a:lvl1pPr marR="0" lvl="0" algn="l" rtl="0">
              <a:lnSpc>
                <a:spcPct val="90000"/>
              </a:lnSpc>
              <a:spcBef>
                <a:spcPts val="0"/>
              </a:spcBef>
              <a:spcAft>
                <a:spcPts val="0"/>
              </a:spcAft>
              <a:buClr>
                <a:schemeClr val="dk1"/>
              </a:buClr>
              <a:buSzPts val="3300"/>
              <a:buFont typeface="Calibri"/>
              <a:buNone/>
              <a:defRPr sz="3300" b="0" i="0" u="none" strike="noStrike" cap="none">
                <a:solidFill>
                  <a:schemeClr val="dk1"/>
                </a:solidFill>
                <a:latin typeface="Calibri"/>
                <a:ea typeface="Calibri"/>
                <a:cs typeface="Calibri"/>
                <a:sym typeface="Calibri"/>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a:endParaRPr/>
          </a:p>
        </p:txBody>
      </p:sp>
      <p:sp>
        <p:nvSpPr>
          <p:cNvPr id="84" name="Google Shape;84;p14"/>
          <p:cNvSpPr txBox="1">
            <a:spLocks noGrp="1"/>
          </p:cNvSpPr>
          <p:nvPr>
            <p:ph type="body" idx="1"/>
          </p:nvPr>
        </p:nvSpPr>
        <p:spPr>
          <a:xfrm>
            <a:off x="628650" y="1369219"/>
            <a:ext cx="3886200" cy="3263504"/>
          </a:xfrm>
          <a:prstGeom prst="rect">
            <a:avLst/>
          </a:prstGeom>
          <a:noFill/>
          <a:ln>
            <a:noFill/>
          </a:ln>
        </p:spPr>
        <p:txBody>
          <a:bodyPr spcFirstLastPara="1" wrap="square" lIns="68575" tIns="34275" rIns="68575" bIns="34275" anchor="t" anchorCtr="0">
            <a:noAutofit/>
          </a:bodyPr>
          <a:lstStyle>
            <a:lvl1pPr marL="457200" marR="0" lvl="0" indent="-361950" algn="l" rtl="0">
              <a:lnSpc>
                <a:spcPct val="90000"/>
              </a:lnSpc>
              <a:spcBef>
                <a:spcPts val="800"/>
              </a:spcBef>
              <a:spcAft>
                <a:spcPts val="0"/>
              </a:spcAft>
              <a:buClr>
                <a:schemeClr val="dk1"/>
              </a:buClr>
              <a:buSzPts val="2100"/>
              <a:buFont typeface="Arial"/>
              <a:buChar char="•"/>
              <a:defRPr sz="2100" b="0" i="0" u="none" strike="noStrike" cap="none">
                <a:solidFill>
                  <a:schemeClr val="dk1"/>
                </a:solidFill>
                <a:latin typeface="Calibri"/>
                <a:ea typeface="Calibri"/>
                <a:cs typeface="Calibri"/>
                <a:sym typeface="Calibri"/>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
        <p:nvSpPr>
          <p:cNvPr id="85" name="Google Shape;85;p14"/>
          <p:cNvSpPr txBox="1">
            <a:spLocks noGrp="1"/>
          </p:cNvSpPr>
          <p:nvPr>
            <p:ph type="body" idx="2"/>
          </p:nvPr>
        </p:nvSpPr>
        <p:spPr>
          <a:xfrm>
            <a:off x="4629150" y="1369219"/>
            <a:ext cx="3886200" cy="3263504"/>
          </a:xfrm>
          <a:prstGeom prst="rect">
            <a:avLst/>
          </a:prstGeom>
          <a:noFill/>
          <a:ln>
            <a:noFill/>
          </a:ln>
        </p:spPr>
        <p:txBody>
          <a:bodyPr spcFirstLastPara="1" wrap="square" lIns="68575" tIns="34275" rIns="68575" bIns="34275" anchor="t" anchorCtr="0">
            <a:noAutofit/>
          </a:bodyPr>
          <a:lstStyle>
            <a:lvl1pPr marL="457200" marR="0" lvl="0" indent="-361950" algn="l" rtl="0">
              <a:lnSpc>
                <a:spcPct val="90000"/>
              </a:lnSpc>
              <a:spcBef>
                <a:spcPts val="800"/>
              </a:spcBef>
              <a:spcAft>
                <a:spcPts val="0"/>
              </a:spcAft>
              <a:buClr>
                <a:schemeClr val="dk1"/>
              </a:buClr>
              <a:buSzPts val="2100"/>
              <a:buFont typeface="Arial"/>
              <a:buChar char="•"/>
              <a:defRPr sz="2100" b="0" i="0" u="none" strike="noStrike" cap="none">
                <a:solidFill>
                  <a:schemeClr val="dk1"/>
                </a:solidFill>
                <a:latin typeface="Calibri"/>
                <a:ea typeface="Calibri"/>
                <a:cs typeface="Calibri"/>
                <a:sym typeface="Calibri"/>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
        <p:nvSpPr>
          <p:cNvPr id="86" name="Google Shape;86;p14"/>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marR="0" lvl="0" algn="l" rtl="0">
              <a:spcBef>
                <a:spcPts val="0"/>
              </a:spcBef>
              <a:spcAft>
                <a:spcPts val="0"/>
              </a:spcAft>
              <a:buSzPts val="1100"/>
              <a:buNone/>
              <a:defRPr sz="900">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87" name="Google Shape;87;p14"/>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marR="0" lvl="0" algn="ctr" rtl="0">
              <a:spcBef>
                <a:spcPts val="0"/>
              </a:spcBef>
              <a:spcAft>
                <a:spcPts val="0"/>
              </a:spcAft>
              <a:buSzPts val="1100"/>
              <a:buNone/>
              <a:defRPr sz="900">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88" name="Google Shape;88;p14"/>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900">
                <a:solidFill>
                  <a:srgbClr val="888888"/>
                </a:solidFill>
                <a:latin typeface="Calibri"/>
                <a:ea typeface="Calibri"/>
                <a:cs typeface="Calibri"/>
                <a:sym typeface="Calibri"/>
              </a:defRPr>
            </a:lvl1pPr>
            <a:lvl2pPr marL="0" marR="0" lvl="1" indent="0" algn="r" rtl="0">
              <a:spcBef>
                <a:spcPts val="0"/>
              </a:spcBef>
              <a:buNone/>
              <a:defRPr sz="900">
                <a:solidFill>
                  <a:srgbClr val="888888"/>
                </a:solidFill>
                <a:latin typeface="Calibri"/>
                <a:ea typeface="Calibri"/>
                <a:cs typeface="Calibri"/>
                <a:sym typeface="Calibri"/>
              </a:defRPr>
            </a:lvl2pPr>
            <a:lvl3pPr marL="0" marR="0" lvl="2" indent="0" algn="r" rtl="0">
              <a:spcBef>
                <a:spcPts val="0"/>
              </a:spcBef>
              <a:buNone/>
              <a:defRPr sz="900">
                <a:solidFill>
                  <a:srgbClr val="888888"/>
                </a:solidFill>
                <a:latin typeface="Calibri"/>
                <a:ea typeface="Calibri"/>
                <a:cs typeface="Calibri"/>
                <a:sym typeface="Calibri"/>
              </a:defRPr>
            </a:lvl3pPr>
            <a:lvl4pPr marL="0" marR="0" lvl="3" indent="0" algn="r" rtl="0">
              <a:spcBef>
                <a:spcPts val="0"/>
              </a:spcBef>
              <a:buNone/>
              <a:defRPr sz="900">
                <a:solidFill>
                  <a:srgbClr val="888888"/>
                </a:solidFill>
                <a:latin typeface="Calibri"/>
                <a:ea typeface="Calibri"/>
                <a:cs typeface="Calibri"/>
                <a:sym typeface="Calibri"/>
              </a:defRPr>
            </a:lvl4pPr>
            <a:lvl5pPr marL="0" marR="0" lvl="4" indent="0" algn="r" rtl="0">
              <a:spcBef>
                <a:spcPts val="0"/>
              </a:spcBef>
              <a:buNone/>
              <a:defRPr sz="900">
                <a:solidFill>
                  <a:srgbClr val="888888"/>
                </a:solidFill>
                <a:latin typeface="Calibri"/>
                <a:ea typeface="Calibri"/>
                <a:cs typeface="Calibri"/>
                <a:sym typeface="Calibri"/>
              </a:defRPr>
            </a:lvl5pPr>
            <a:lvl6pPr marL="0" marR="0" lvl="5" indent="0" algn="r" rtl="0">
              <a:spcBef>
                <a:spcPts val="0"/>
              </a:spcBef>
              <a:buNone/>
              <a:defRPr sz="900">
                <a:solidFill>
                  <a:srgbClr val="888888"/>
                </a:solidFill>
                <a:latin typeface="Calibri"/>
                <a:ea typeface="Calibri"/>
                <a:cs typeface="Calibri"/>
                <a:sym typeface="Calibri"/>
              </a:defRPr>
            </a:lvl6pPr>
            <a:lvl7pPr marL="0" marR="0" lvl="6" indent="0" algn="r" rtl="0">
              <a:spcBef>
                <a:spcPts val="0"/>
              </a:spcBef>
              <a:buNone/>
              <a:defRPr sz="900">
                <a:solidFill>
                  <a:srgbClr val="888888"/>
                </a:solidFill>
                <a:latin typeface="Calibri"/>
                <a:ea typeface="Calibri"/>
                <a:cs typeface="Calibri"/>
                <a:sym typeface="Calibri"/>
              </a:defRPr>
            </a:lvl7pPr>
            <a:lvl8pPr marL="0" marR="0" lvl="7" indent="0" algn="r" rtl="0">
              <a:spcBef>
                <a:spcPts val="0"/>
              </a:spcBef>
              <a:buNone/>
              <a:defRPr sz="900">
                <a:solidFill>
                  <a:srgbClr val="888888"/>
                </a:solidFill>
                <a:latin typeface="Calibri"/>
                <a:ea typeface="Calibri"/>
                <a:cs typeface="Calibri"/>
                <a:sym typeface="Calibri"/>
              </a:defRPr>
            </a:lvl8pPr>
            <a:lvl9pPr marL="0" marR="0" lvl="8" indent="0" algn="r" rtl="0">
              <a:spcBef>
                <a:spcPts val="0"/>
              </a:spcBef>
              <a:buNone/>
              <a:defRPr sz="9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3.xml"/><Relationship Id="rId3" Type="http://schemas.openxmlformats.org/officeDocument/2006/relationships/slideLayout" Target="../slideLayouts/slideLayout8.xml"/><Relationship Id="rId7" Type="http://schemas.openxmlformats.org/officeDocument/2006/relationships/slideLayout" Target="../slideLayouts/slideLayout12.xml"/><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slideLayout" Target="../slideLayouts/slideLayout11.xml"/><Relationship Id="rId11" Type="http://schemas.openxmlformats.org/officeDocument/2006/relationships/theme" Target="../theme/theme2.xml"/><Relationship Id="rId5" Type="http://schemas.openxmlformats.org/officeDocument/2006/relationships/slideLayout" Target="../slideLayouts/slideLayout10.xml"/><Relationship Id="rId10" Type="http://schemas.openxmlformats.org/officeDocument/2006/relationships/slideLayout" Target="../slideLayouts/slideLayout15.xml"/><Relationship Id="rId4" Type="http://schemas.openxmlformats.org/officeDocument/2006/relationships/slideLayout" Target="../slideLayouts/slideLayout9.xml"/><Relationship Id="rId9"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noAutofit/>
          </a:bodyPr>
          <a:lstStyle>
            <a:lvl1pPr marR="0" lvl="0" algn="l" rtl="0">
              <a:lnSpc>
                <a:spcPct val="90000"/>
              </a:lnSpc>
              <a:spcBef>
                <a:spcPts val="0"/>
              </a:spcBef>
              <a:spcAft>
                <a:spcPts val="0"/>
              </a:spcAft>
              <a:buClr>
                <a:schemeClr val="dk1"/>
              </a:buClr>
              <a:buSzPts val="3300"/>
              <a:buFont typeface="Work Sans SemiBold"/>
              <a:buNone/>
              <a:defRPr sz="3300" i="0" u="none" strike="noStrike" cap="none">
                <a:solidFill>
                  <a:schemeClr val="dk1"/>
                </a:solidFill>
                <a:latin typeface="Work Sans SemiBold"/>
                <a:ea typeface="Work Sans SemiBold"/>
                <a:cs typeface="Work Sans SemiBold"/>
                <a:sym typeface="Work Sans SemiBold"/>
              </a:defRPr>
            </a:lvl1pPr>
            <a:lvl2pPr lvl="1">
              <a:spcBef>
                <a:spcPts val="0"/>
              </a:spcBef>
              <a:spcAft>
                <a:spcPts val="0"/>
              </a:spcAft>
              <a:buSzPts val="1100"/>
              <a:buFont typeface="Work Sans SemiBold"/>
              <a:buNone/>
              <a:defRPr sz="1400">
                <a:latin typeface="Work Sans SemiBold"/>
                <a:ea typeface="Work Sans SemiBold"/>
                <a:cs typeface="Work Sans SemiBold"/>
                <a:sym typeface="Work Sans SemiBold"/>
              </a:defRPr>
            </a:lvl2pPr>
            <a:lvl3pPr lvl="2">
              <a:spcBef>
                <a:spcPts val="0"/>
              </a:spcBef>
              <a:spcAft>
                <a:spcPts val="0"/>
              </a:spcAft>
              <a:buSzPts val="1100"/>
              <a:buFont typeface="Work Sans SemiBold"/>
              <a:buNone/>
              <a:defRPr sz="1400">
                <a:latin typeface="Work Sans SemiBold"/>
                <a:ea typeface="Work Sans SemiBold"/>
                <a:cs typeface="Work Sans SemiBold"/>
                <a:sym typeface="Work Sans SemiBold"/>
              </a:defRPr>
            </a:lvl3pPr>
            <a:lvl4pPr lvl="3">
              <a:spcBef>
                <a:spcPts val="0"/>
              </a:spcBef>
              <a:spcAft>
                <a:spcPts val="0"/>
              </a:spcAft>
              <a:buSzPts val="1100"/>
              <a:buFont typeface="Work Sans SemiBold"/>
              <a:buNone/>
              <a:defRPr sz="1400">
                <a:latin typeface="Work Sans SemiBold"/>
                <a:ea typeface="Work Sans SemiBold"/>
                <a:cs typeface="Work Sans SemiBold"/>
                <a:sym typeface="Work Sans SemiBold"/>
              </a:defRPr>
            </a:lvl4pPr>
            <a:lvl5pPr lvl="4">
              <a:spcBef>
                <a:spcPts val="0"/>
              </a:spcBef>
              <a:spcAft>
                <a:spcPts val="0"/>
              </a:spcAft>
              <a:buSzPts val="1100"/>
              <a:buFont typeface="Work Sans SemiBold"/>
              <a:buNone/>
              <a:defRPr sz="1400">
                <a:latin typeface="Work Sans SemiBold"/>
                <a:ea typeface="Work Sans SemiBold"/>
                <a:cs typeface="Work Sans SemiBold"/>
                <a:sym typeface="Work Sans SemiBold"/>
              </a:defRPr>
            </a:lvl5pPr>
            <a:lvl6pPr lvl="5">
              <a:spcBef>
                <a:spcPts val="0"/>
              </a:spcBef>
              <a:spcAft>
                <a:spcPts val="0"/>
              </a:spcAft>
              <a:buSzPts val="1100"/>
              <a:buFont typeface="Work Sans SemiBold"/>
              <a:buNone/>
              <a:defRPr sz="1400">
                <a:latin typeface="Work Sans SemiBold"/>
                <a:ea typeface="Work Sans SemiBold"/>
                <a:cs typeface="Work Sans SemiBold"/>
                <a:sym typeface="Work Sans SemiBold"/>
              </a:defRPr>
            </a:lvl6pPr>
            <a:lvl7pPr lvl="6">
              <a:spcBef>
                <a:spcPts val="0"/>
              </a:spcBef>
              <a:spcAft>
                <a:spcPts val="0"/>
              </a:spcAft>
              <a:buSzPts val="1100"/>
              <a:buFont typeface="Work Sans SemiBold"/>
              <a:buNone/>
              <a:defRPr sz="1400">
                <a:latin typeface="Work Sans SemiBold"/>
                <a:ea typeface="Work Sans SemiBold"/>
                <a:cs typeface="Work Sans SemiBold"/>
                <a:sym typeface="Work Sans SemiBold"/>
              </a:defRPr>
            </a:lvl7pPr>
            <a:lvl8pPr lvl="7">
              <a:spcBef>
                <a:spcPts val="0"/>
              </a:spcBef>
              <a:spcAft>
                <a:spcPts val="0"/>
              </a:spcAft>
              <a:buSzPts val="1100"/>
              <a:buFont typeface="Work Sans SemiBold"/>
              <a:buNone/>
              <a:defRPr sz="1400">
                <a:latin typeface="Work Sans SemiBold"/>
                <a:ea typeface="Work Sans SemiBold"/>
                <a:cs typeface="Work Sans SemiBold"/>
                <a:sym typeface="Work Sans SemiBold"/>
              </a:defRPr>
            </a:lvl8pPr>
            <a:lvl9pPr lvl="8">
              <a:spcBef>
                <a:spcPts val="0"/>
              </a:spcBef>
              <a:spcAft>
                <a:spcPts val="0"/>
              </a:spcAft>
              <a:buSzPts val="1100"/>
              <a:buFont typeface="Work Sans SemiBold"/>
              <a:buNone/>
              <a:defRPr sz="1400">
                <a:latin typeface="Work Sans SemiBold"/>
                <a:ea typeface="Work Sans SemiBold"/>
                <a:cs typeface="Work Sans SemiBold"/>
                <a:sym typeface="Work Sans SemiBold"/>
              </a:defRPr>
            </a:lvl9pPr>
          </a:lstStyle>
          <a:p>
            <a:endParaRPr/>
          </a:p>
        </p:txBody>
      </p:sp>
      <p:sp>
        <p:nvSpPr>
          <p:cNvPr id="7" name="Google Shape;7;p1"/>
          <p:cNvSpPr txBox="1">
            <a:spLocks noGrp="1"/>
          </p:cNvSpPr>
          <p:nvPr>
            <p:ph type="body" idx="1"/>
          </p:nvPr>
        </p:nvSpPr>
        <p:spPr>
          <a:xfrm>
            <a:off x="628650" y="1369219"/>
            <a:ext cx="7886700" cy="3263400"/>
          </a:xfrm>
          <a:prstGeom prst="rect">
            <a:avLst/>
          </a:prstGeom>
          <a:noFill/>
          <a:ln>
            <a:noFill/>
          </a:ln>
        </p:spPr>
        <p:txBody>
          <a:bodyPr spcFirstLastPara="1" wrap="square" lIns="68575" tIns="34275" rIns="68575" bIns="34275" anchor="t" anchorCtr="0">
            <a:noAutofit/>
          </a:bodyPr>
          <a:lstStyle>
            <a:lvl1pPr marL="457200" marR="0" lvl="0" indent="-361950" algn="l" rtl="0">
              <a:lnSpc>
                <a:spcPct val="90000"/>
              </a:lnSpc>
              <a:spcBef>
                <a:spcPts val="800"/>
              </a:spcBef>
              <a:spcAft>
                <a:spcPts val="0"/>
              </a:spcAft>
              <a:buClr>
                <a:schemeClr val="dk1"/>
              </a:buClr>
              <a:buSzPts val="2100"/>
              <a:buFont typeface="Work Sans"/>
              <a:buChar char="•"/>
              <a:defRPr sz="2100" i="0" u="none" strike="noStrike" cap="none">
                <a:solidFill>
                  <a:schemeClr val="dk1"/>
                </a:solidFill>
                <a:latin typeface="Work Sans"/>
                <a:ea typeface="Work Sans"/>
                <a:cs typeface="Work Sans"/>
                <a:sym typeface="Work Sans"/>
              </a:defRPr>
            </a:lvl1pPr>
            <a:lvl2pPr marL="914400" marR="0" lvl="1" indent="-342900" algn="l" rtl="0">
              <a:lnSpc>
                <a:spcPct val="90000"/>
              </a:lnSpc>
              <a:spcBef>
                <a:spcPts val="400"/>
              </a:spcBef>
              <a:spcAft>
                <a:spcPts val="0"/>
              </a:spcAft>
              <a:buClr>
                <a:schemeClr val="dk1"/>
              </a:buClr>
              <a:buSzPts val="1800"/>
              <a:buFont typeface="Work Sans"/>
              <a:buChar char="•"/>
              <a:defRPr sz="1800" i="0" u="none" strike="noStrike" cap="none">
                <a:solidFill>
                  <a:schemeClr val="dk1"/>
                </a:solidFill>
                <a:latin typeface="Work Sans"/>
                <a:ea typeface="Work Sans"/>
                <a:cs typeface="Work Sans"/>
                <a:sym typeface="Work Sans"/>
              </a:defRPr>
            </a:lvl2pPr>
            <a:lvl3pPr marL="1371600" marR="0" lvl="2" indent="-323850" algn="l" rtl="0">
              <a:lnSpc>
                <a:spcPct val="90000"/>
              </a:lnSpc>
              <a:spcBef>
                <a:spcPts val="400"/>
              </a:spcBef>
              <a:spcAft>
                <a:spcPts val="0"/>
              </a:spcAft>
              <a:buClr>
                <a:schemeClr val="dk1"/>
              </a:buClr>
              <a:buSzPts val="1500"/>
              <a:buFont typeface="Work Sans"/>
              <a:buChar char="•"/>
              <a:defRPr sz="1500" i="0" u="none" strike="noStrike" cap="none">
                <a:solidFill>
                  <a:schemeClr val="dk1"/>
                </a:solidFill>
                <a:latin typeface="Work Sans"/>
                <a:ea typeface="Work Sans"/>
                <a:cs typeface="Work Sans"/>
                <a:sym typeface="Work Sans"/>
              </a:defRPr>
            </a:lvl3pPr>
            <a:lvl4pPr marL="1828800" marR="0" lvl="3" indent="-317500" algn="l" rtl="0">
              <a:lnSpc>
                <a:spcPct val="90000"/>
              </a:lnSpc>
              <a:spcBef>
                <a:spcPts val="400"/>
              </a:spcBef>
              <a:spcAft>
                <a:spcPts val="0"/>
              </a:spcAft>
              <a:buClr>
                <a:schemeClr val="dk1"/>
              </a:buClr>
              <a:buSzPts val="1400"/>
              <a:buFont typeface="Work Sans"/>
              <a:buChar char="•"/>
              <a:defRPr sz="1400" i="0" u="none" strike="noStrike" cap="none">
                <a:solidFill>
                  <a:schemeClr val="dk1"/>
                </a:solidFill>
                <a:latin typeface="Work Sans"/>
                <a:ea typeface="Work Sans"/>
                <a:cs typeface="Work Sans"/>
                <a:sym typeface="Work Sans"/>
              </a:defRPr>
            </a:lvl4pPr>
            <a:lvl5pPr marL="2286000" marR="0" lvl="4" indent="-317500" algn="l" rtl="0">
              <a:lnSpc>
                <a:spcPct val="90000"/>
              </a:lnSpc>
              <a:spcBef>
                <a:spcPts val="400"/>
              </a:spcBef>
              <a:spcAft>
                <a:spcPts val="0"/>
              </a:spcAft>
              <a:buClr>
                <a:schemeClr val="dk1"/>
              </a:buClr>
              <a:buSzPts val="1400"/>
              <a:buFont typeface="Work Sans"/>
              <a:buChar char="•"/>
              <a:defRPr sz="1400" i="0" u="none" strike="noStrike" cap="none">
                <a:solidFill>
                  <a:schemeClr val="dk1"/>
                </a:solidFill>
                <a:latin typeface="Work Sans"/>
                <a:ea typeface="Work Sans"/>
                <a:cs typeface="Work Sans"/>
                <a:sym typeface="Work Sans"/>
              </a:defRPr>
            </a:lvl5pPr>
            <a:lvl6pPr marL="2743200" marR="0" lvl="5" indent="-317500" algn="l" rtl="0">
              <a:lnSpc>
                <a:spcPct val="90000"/>
              </a:lnSpc>
              <a:spcBef>
                <a:spcPts val="400"/>
              </a:spcBef>
              <a:spcAft>
                <a:spcPts val="0"/>
              </a:spcAft>
              <a:buClr>
                <a:schemeClr val="dk1"/>
              </a:buClr>
              <a:buSzPts val="1400"/>
              <a:buFont typeface="Work Sans"/>
              <a:buChar char="•"/>
              <a:defRPr sz="1400" i="0" u="none" strike="noStrike" cap="none">
                <a:solidFill>
                  <a:schemeClr val="dk1"/>
                </a:solidFill>
                <a:latin typeface="Work Sans"/>
                <a:ea typeface="Work Sans"/>
                <a:cs typeface="Work Sans"/>
                <a:sym typeface="Work Sans"/>
              </a:defRPr>
            </a:lvl6pPr>
            <a:lvl7pPr marL="3200400" marR="0" lvl="6" indent="-317500" algn="l" rtl="0">
              <a:lnSpc>
                <a:spcPct val="90000"/>
              </a:lnSpc>
              <a:spcBef>
                <a:spcPts val="400"/>
              </a:spcBef>
              <a:spcAft>
                <a:spcPts val="0"/>
              </a:spcAft>
              <a:buClr>
                <a:schemeClr val="dk1"/>
              </a:buClr>
              <a:buSzPts val="1400"/>
              <a:buFont typeface="Work Sans"/>
              <a:buChar char="•"/>
              <a:defRPr sz="1400" i="0" u="none" strike="noStrike" cap="none">
                <a:solidFill>
                  <a:schemeClr val="dk1"/>
                </a:solidFill>
                <a:latin typeface="Work Sans"/>
                <a:ea typeface="Work Sans"/>
                <a:cs typeface="Work Sans"/>
                <a:sym typeface="Work Sans"/>
              </a:defRPr>
            </a:lvl7pPr>
            <a:lvl8pPr marL="3657600" marR="0" lvl="7" indent="-317500" algn="l" rtl="0">
              <a:lnSpc>
                <a:spcPct val="90000"/>
              </a:lnSpc>
              <a:spcBef>
                <a:spcPts val="400"/>
              </a:spcBef>
              <a:spcAft>
                <a:spcPts val="0"/>
              </a:spcAft>
              <a:buClr>
                <a:schemeClr val="dk1"/>
              </a:buClr>
              <a:buSzPts val="1400"/>
              <a:buFont typeface="Work Sans"/>
              <a:buChar char="•"/>
              <a:defRPr sz="1400" i="0" u="none" strike="noStrike" cap="none">
                <a:solidFill>
                  <a:schemeClr val="dk1"/>
                </a:solidFill>
                <a:latin typeface="Work Sans"/>
                <a:ea typeface="Work Sans"/>
                <a:cs typeface="Work Sans"/>
                <a:sym typeface="Work Sans"/>
              </a:defRPr>
            </a:lvl8pPr>
            <a:lvl9pPr marL="4114800" marR="0" lvl="8" indent="-317500" algn="l" rtl="0">
              <a:lnSpc>
                <a:spcPct val="90000"/>
              </a:lnSpc>
              <a:spcBef>
                <a:spcPts val="400"/>
              </a:spcBef>
              <a:spcAft>
                <a:spcPts val="0"/>
              </a:spcAft>
              <a:buClr>
                <a:schemeClr val="dk1"/>
              </a:buClr>
              <a:buSzPts val="1400"/>
              <a:buFont typeface="Work Sans"/>
              <a:buChar char="•"/>
              <a:defRPr sz="1400" i="0" u="none" strike="noStrike" cap="none">
                <a:solidFill>
                  <a:schemeClr val="dk1"/>
                </a:solidFill>
                <a:latin typeface="Work Sans"/>
                <a:ea typeface="Work Sans"/>
                <a:cs typeface="Work Sans"/>
                <a:sym typeface="Work Sans"/>
              </a:defRPr>
            </a:lvl9pPr>
          </a:lstStyle>
          <a:p>
            <a:endParaRPr/>
          </a:p>
        </p:txBody>
      </p:sp>
      <p:sp>
        <p:nvSpPr>
          <p:cNvPr id="8" name="Google Shape;8;p1"/>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marR="0" lvl="0" algn="l" rtl="0">
              <a:spcBef>
                <a:spcPts val="0"/>
              </a:spcBef>
              <a:spcAft>
                <a:spcPts val="0"/>
              </a:spcAft>
              <a:buSzPts val="1100"/>
              <a:buNone/>
              <a:defRPr sz="9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marR="0" lvl="0" algn="ctr" rtl="0">
              <a:spcBef>
                <a:spcPts val="0"/>
              </a:spcBef>
              <a:spcAft>
                <a:spcPts val="0"/>
              </a:spcAft>
              <a:buSzPts val="1100"/>
              <a:buNone/>
              <a:defRPr sz="9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0" name="Google Shape;10;p1"/>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900" b="0" i="0" u="none" strike="noStrike" cap="none">
                <a:solidFill>
                  <a:srgbClr val="888888"/>
                </a:solidFill>
                <a:latin typeface="Calibri"/>
                <a:ea typeface="Calibri"/>
                <a:cs typeface="Calibri"/>
                <a:sym typeface="Calibri"/>
              </a:defRPr>
            </a:lvl1pPr>
            <a:lvl2pPr marL="0" marR="0" lvl="1" indent="0" algn="r" rtl="0">
              <a:spcBef>
                <a:spcPts val="0"/>
              </a:spcBef>
              <a:buNone/>
              <a:defRPr sz="900" b="0" i="0" u="none" strike="noStrike" cap="none">
                <a:solidFill>
                  <a:srgbClr val="888888"/>
                </a:solidFill>
                <a:latin typeface="Calibri"/>
                <a:ea typeface="Calibri"/>
                <a:cs typeface="Calibri"/>
                <a:sym typeface="Calibri"/>
              </a:defRPr>
            </a:lvl2pPr>
            <a:lvl3pPr marL="0" marR="0" lvl="2" indent="0" algn="r" rtl="0">
              <a:spcBef>
                <a:spcPts val="0"/>
              </a:spcBef>
              <a:buNone/>
              <a:defRPr sz="900" b="0" i="0" u="none" strike="noStrike" cap="none">
                <a:solidFill>
                  <a:srgbClr val="888888"/>
                </a:solidFill>
                <a:latin typeface="Calibri"/>
                <a:ea typeface="Calibri"/>
                <a:cs typeface="Calibri"/>
                <a:sym typeface="Calibri"/>
              </a:defRPr>
            </a:lvl3pPr>
            <a:lvl4pPr marL="0" marR="0" lvl="3" indent="0" algn="r" rtl="0">
              <a:spcBef>
                <a:spcPts val="0"/>
              </a:spcBef>
              <a:buNone/>
              <a:defRPr sz="900" b="0" i="0" u="none" strike="noStrike" cap="none">
                <a:solidFill>
                  <a:srgbClr val="888888"/>
                </a:solidFill>
                <a:latin typeface="Calibri"/>
                <a:ea typeface="Calibri"/>
                <a:cs typeface="Calibri"/>
                <a:sym typeface="Calibri"/>
              </a:defRPr>
            </a:lvl4pPr>
            <a:lvl5pPr marL="0" marR="0" lvl="4" indent="0" algn="r" rtl="0">
              <a:spcBef>
                <a:spcPts val="0"/>
              </a:spcBef>
              <a:buNone/>
              <a:defRPr sz="900" b="0" i="0" u="none" strike="noStrike" cap="none">
                <a:solidFill>
                  <a:srgbClr val="888888"/>
                </a:solidFill>
                <a:latin typeface="Calibri"/>
                <a:ea typeface="Calibri"/>
                <a:cs typeface="Calibri"/>
                <a:sym typeface="Calibri"/>
              </a:defRPr>
            </a:lvl5pPr>
            <a:lvl6pPr marL="0" marR="0" lvl="5" indent="0" algn="r" rtl="0">
              <a:spcBef>
                <a:spcPts val="0"/>
              </a:spcBef>
              <a:buNone/>
              <a:defRPr sz="900" b="0" i="0" u="none" strike="noStrike" cap="none">
                <a:solidFill>
                  <a:srgbClr val="888888"/>
                </a:solidFill>
                <a:latin typeface="Calibri"/>
                <a:ea typeface="Calibri"/>
                <a:cs typeface="Calibri"/>
                <a:sym typeface="Calibri"/>
              </a:defRPr>
            </a:lvl6pPr>
            <a:lvl7pPr marL="0" marR="0" lvl="6" indent="0" algn="r" rtl="0">
              <a:spcBef>
                <a:spcPts val="0"/>
              </a:spcBef>
              <a:buNone/>
              <a:defRPr sz="900" b="0" i="0" u="none" strike="noStrike" cap="none">
                <a:solidFill>
                  <a:srgbClr val="888888"/>
                </a:solidFill>
                <a:latin typeface="Calibri"/>
                <a:ea typeface="Calibri"/>
                <a:cs typeface="Calibri"/>
                <a:sym typeface="Calibri"/>
              </a:defRPr>
            </a:lvl7pPr>
            <a:lvl8pPr marL="0" marR="0" lvl="7" indent="0" algn="r" rtl="0">
              <a:spcBef>
                <a:spcPts val="0"/>
              </a:spcBef>
              <a:buNone/>
              <a:defRPr sz="900" b="0" i="0" u="none" strike="noStrike" cap="none">
                <a:solidFill>
                  <a:srgbClr val="888888"/>
                </a:solidFill>
                <a:latin typeface="Calibri"/>
                <a:ea typeface="Calibri"/>
                <a:cs typeface="Calibri"/>
                <a:sym typeface="Calibri"/>
              </a:defRPr>
            </a:lvl8pPr>
            <a:lvl9pPr marL="0" marR="0" lvl="8" indent="0" algn="r" rtl="0">
              <a:spcBef>
                <a:spcPts val="0"/>
              </a:spcBef>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4" r:id="rId4"/>
    <p:sldLayoutId id="2147483655"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9"/>
        <p:cNvGrpSpPr/>
        <p:nvPr/>
      </p:nvGrpSpPr>
      <p:grpSpPr>
        <a:xfrm>
          <a:off x="0" y="0"/>
          <a:ext cx="0" cy="0"/>
          <a:chOff x="0" y="0"/>
          <a:chExt cx="0" cy="0"/>
        </a:xfrm>
      </p:grpSpPr>
      <p:sp>
        <p:nvSpPr>
          <p:cNvPr id="60" name="Google Shape;60;p10"/>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Autofit/>
          </a:bodyPr>
          <a:lstStyle>
            <a:lvl1pPr marR="0" lvl="0" algn="l" rtl="0">
              <a:lnSpc>
                <a:spcPct val="90000"/>
              </a:lnSpc>
              <a:spcBef>
                <a:spcPts val="0"/>
              </a:spcBef>
              <a:spcAft>
                <a:spcPts val="0"/>
              </a:spcAft>
              <a:buClr>
                <a:schemeClr val="dk1"/>
              </a:buClr>
              <a:buSzPts val="3300"/>
              <a:buFont typeface="Work Sans SemiBold"/>
              <a:buNone/>
              <a:defRPr sz="3300" i="0" u="none" strike="noStrike" cap="none">
                <a:solidFill>
                  <a:schemeClr val="dk1"/>
                </a:solidFill>
                <a:latin typeface="Work Sans SemiBold"/>
                <a:ea typeface="Work Sans SemiBold"/>
                <a:cs typeface="Work Sans SemiBold"/>
                <a:sym typeface="Work Sans SemiBold"/>
              </a:defRPr>
            </a:lvl1pPr>
            <a:lvl2pPr lvl="1">
              <a:spcBef>
                <a:spcPts val="0"/>
              </a:spcBef>
              <a:spcAft>
                <a:spcPts val="0"/>
              </a:spcAft>
              <a:buSzPts val="1100"/>
              <a:buFont typeface="Work Sans SemiBold"/>
              <a:buNone/>
              <a:defRPr sz="1400">
                <a:latin typeface="Work Sans SemiBold"/>
                <a:ea typeface="Work Sans SemiBold"/>
                <a:cs typeface="Work Sans SemiBold"/>
                <a:sym typeface="Work Sans SemiBold"/>
              </a:defRPr>
            </a:lvl2pPr>
            <a:lvl3pPr lvl="2">
              <a:spcBef>
                <a:spcPts val="0"/>
              </a:spcBef>
              <a:spcAft>
                <a:spcPts val="0"/>
              </a:spcAft>
              <a:buSzPts val="1100"/>
              <a:buFont typeface="Work Sans SemiBold"/>
              <a:buNone/>
              <a:defRPr sz="1400">
                <a:latin typeface="Work Sans SemiBold"/>
                <a:ea typeface="Work Sans SemiBold"/>
                <a:cs typeface="Work Sans SemiBold"/>
                <a:sym typeface="Work Sans SemiBold"/>
              </a:defRPr>
            </a:lvl3pPr>
            <a:lvl4pPr lvl="3">
              <a:spcBef>
                <a:spcPts val="0"/>
              </a:spcBef>
              <a:spcAft>
                <a:spcPts val="0"/>
              </a:spcAft>
              <a:buSzPts val="1100"/>
              <a:buFont typeface="Work Sans SemiBold"/>
              <a:buNone/>
              <a:defRPr sz="1400">
                <a:latin typeface="Work Sans SemiBold"/>
                <a:ea typeface="Work Sans SemiBold"/>
                <a:cs typeface="Work Sans SemiBold"/>
                <a:sym typeface="Work Sans SemiBold"/>
              </a:defRPr>
            </a:lvl4pPr>
            <a:lvl5pPr lvl="4">
              <a:spcBef>
                <a:spcPts val="0"/>
              </a:spcBef>
              <a:spcAft>
                <a:spcPts val="0"/>
              </a:spcAft>
              <a:buSzPts val="1100"/>
              <a:buFont typeface="Work Sans SemiBold"/>
              <a:buNone/>
              <a:defRPr sz="1400">
                <a:latin typeface="Work Sans SemiBold"/>
                <a:ea typeface="Work Sans SemiBold"/>
                <a:cs typeface="Work Sans SemiBold"/>
                <a:sym typeface="Work Sans SemiBold"/>
              </a:defRPr>
            </a:lvl5pPr>
            <a:lvl6pPr lvl="5">
              <a:spcBef>
                <a:spcPts val="0"/>
              </a:spcBef>
              <a:spcAft>
                <a:spcPts val="0"/>
              </a:spcAft>
              <a:buSzPts val="1100"/>
              <a:buFont typeface="Work Sans SemiBold"/>
              <a:buNone/>
              <a:defRPr sz="1400">
                <a:latin typeface="Work Sans SemiBold"/>
                <a:ea typeface="Work Sans SemiBold"/>
                <a:cs typeface="Work Sans SemiBold"/>
                <a:sym typeface="Work Sans SemiBold"/>
              </a:defRPr>
            </a:lvl6pPr>
            <a:lvl7pPr lvl="6">
              <a:spcBef>
                <a:spcPts val="0"/>
              </a:spcBef>
              <a:spcAft>
                <a:spcPts val="0"/>
              </a:spcAft>
              <a:buSzPts val="1100"/>
              <a:buFont typeface="Work Sans SemiBold"/>
              <a:buNone/>
              <a:defRPr sz="1400">
                <a:latin typeface="Work Sans SemiBold"/>
                <a:ea typeface="Work Sans SemiBold"/>
                <a:cs typeface="Work Sans SemiBold"/>
                <a:sym typeface="Work Sans SemiBold"/>
              </a:defRPr>
            </a:lvl7pPr>
            <a:lvl8pPr lvl="7">
              <a:spcBef>
                <a:spcPts val="0"/>
              </a:spcBef>
              <a:spcAft>
                <a:spcPts val="0"/>
              </a:spcAft>
              <a:buSzPts val="1100"/>
              <a:buFont typeface="Work Sans SemiBold"/>
              <a:buNone/>
              <a:defRPr sz="1400">
                <a:latin typeface="Work Sans SemiBold"/>
                <a:ea typeface="Work Sans SemiBold"/>
                <a:cs typeface="Work Sans SemiBold"/>
                <a:sym typeface="Work Sans SemiBold"/>
              </a:defRPr>
            </a:lvl8pPr>
            <a:lvl9pPr lvl="8">
              <a:spcBef>
                <a:spcPts val="0"/>
              </a:spcBef>
              <a:spcAft>
                <a:spcPts val="0"/>
              </a:spcAft>
              <a:buSzPts val="1100"/>
              <a:buFont typeface="Work Sans SemiBold"/>
              <a:buNone/>
              <a:defRPr sz="1400">
                <a:latin typeface="Work Sans SemiBold"/>
                <a:ea typeface="Work Sans SemiBold"/>
                <a:cs typeface="Work Sans SemiBold"/>
                <a:sym typeface="Work Sans SemiBold"/>
              </a:defRPr>
            </a:lvl9pPr>
          </a:lstStyle>
          <a:p>
            <a:endParaRPr/>
          </a:p>
        </p:txBody>
      </p:sp>
      <p:sp>
        <p:nvSpPr>
          <p:cNvPr id="61" name="Google Shape;61;p10"/>
          <p:cNvSpPr txBox="1">
            <a:spLocks noGrp="1"/>
          </p:cNvSpPr>
          <p:nvPr>
            <p:ph type="body" idx="1"/>
          </p:nvPr>
        </p:nvSpPr>
        <p:spPr>
          <a:xfrm>
            <a:off x="628650" y="1369219"/>
            <a:ext cx="7886700" cy="3263504"/>
          </a:xfrm>
          <a:prstGeom prst="rect">
            <a:avLst/>
          </a:prstGeom>
          <a:noFill/>
          <a:ln>
            <a:noFill/>
          </a:ln>
        </p:spPr>
        <p:txBody>
          <a:bodyPr spcFirstLastPara="1" wrap="square" lIns="68575" tIns="34275" rIns="68575" bIns="34275" anchor="t" anchorCtr="0">
            <a:noAutofit/>
          </a:bodyPr>
          <a:lstStyle>
            <a:lvl1pPr marL="457200" marR="0" lvl="0" indent="-361950" algn="l" rtl="0">
              <a:lnSpc>
                <a:spcPct val="90000"/>
              </a:lnSpc>
              <a:spcBef>
                <a:spcPts val="800"/>
              </a:spcBef>
              <a:spcAft>
                <a:spcPts val="0"/>
              </a:spcAft>
              <a:buClr>
                <a:schemeClr val="dk1"/>
              </a:buClr>
              <a:buSzPts val="2100"/>
              <a:buFont typeface="Work Sans"/>
              <a:buChar char="•"/>
              <a:defRPr sz="2100" i="0" u="none" strike="noStrike" cap="none">
                <a:solidFill>
                  <a:schemeClr val="dk1"/>
                </a:solidFill>
                <a:latin typeface="Work Sans"/>
                <a:ea typeface="Work Sans"/>
                <a:cs typeface="Work Sans"/>
                <a:sym typeface="Work Sans"/>
              </a:defRPr>
            </a:lvl1pPr>
            <a:lvl2pPr marL="914400" marR="0" lvl="1" indent="-342900" algn="l" rtl="0">
              <a:lnSpc>
                <a:spcPct val="90000"/>
              </a:lnSpc>
              <a:spcBef>
                <a:spcPts val="400"/>
              </a:spcBef>
              <a:spcAft>
                <a:spcPts val="0"/>
              </a:spcAft>
              <a:buClr>
                <a:schemeClr val="dk1"/>
              </a:buClr>
              <a:buSzPts val="1800"/>
              <a:buFont typeface="Work Sans"/>
              <a:buChar char="•"/>
              <a:defRPr sz="1800" i="0" u="none" strike="noStrike" cap="none">
                <a:solidFill>
                  <a:schemeClr val="dk1"/>
                </a:solidFill>
                <a:latin typeface="Work Sans"/>
                <a:ea typeface="Work Sans"/>
                <a:cs typeface="Work Sans"/>
                <a:sym typeface="Work Sans"/>
              </a:defRPr>
            </a:lvl2pPr>
            <a:lvl3pPr marL="1371600" marR="0" lvl="2" indent="-323850" algn="l" rtl="0">
              <a:lnSpc>
                <a:spcPct val="90000"/>
              </a:lnSpc>
              <a:spcBef>
                <a:spcPts val="400"/>
              </a:spcBef>
              <a:spcAft>
                <a:spcPts val="0"/>
              </a:spcAft>
              <a:buClr>
                <a:schemeClr val="dk1"/>
              </a:buClr>
              <a:buSzPts val="1500"/>
              <a:buFont typeface="Work Sans"/>
              <a:buChar char="•"/>
              <a:defRPr sz="1500" i="0" u="none" strike="noStrike" cap="none">
                <a:solidFill>
                  <a:schemeClr val="dk1"/>
                </a:solidFill>
                <a:latin typeface="Work Sans"/>
                <a:ea typeface="Work Sans"/>
                <a:cs typeface="Work Sans"/>
                <a:sym typeface="Work Sans"/>
              </a:defRPr>
            </a:lvl3pPr>
            <a:lvl4pPr marL="1828800" marR="0" lvl="3" indent="-317500" algn="l" rtl="0">
              <a:lnSpc>
                <a:spcPct val="90000"/>
              </a:lnSpc>
              <a:spcBef>
                <a:spcPts val="400"/>
              </a:spcBef>
              <a:spcAft>
                <a:spcPts val="0"/>
              </a:spcAft>
              <a:buClr>
                <a:schemeClr val="dk1"/>
              </a:buClr>
              <a:buSzPts val="1400"/>
              <a:buFont typeface="Work Sans"/>
              <a:buChar char="•"/>
              <a:defRPr sz="1400" i="0" u="none" strike="noStrike" cap="none">
                <a:solidFill>
                  <a:schemeClr val="dk1"/>
                </a:solidFill>
                <a:latin typeface="Work Sans"/>
                <a:ea typeface="Work Sans"/>
                <a:cs typeface="Work Sans"/>
                <a:sym typeface="Work Sans"/>
              </a:defRPr>
            </a:lvl4pPr>
            <a:lvl5pPr marL="2286000" marR="0" lvl="4" indent="-317500" algn="l" rtl="0">
              <a:lnSpc>
                <a:spcPct val="90000"/>
              </a:lnSpc>
              <a:spcBef>
                <a:spcPts val="400"/>
              </a:spcBef>
              <a:spcAft>
                <a:spcPts val="0"/>
              </a:spcAft>
              <a:buClr>
                <a:schemeClr val="dk1"/>
              </a:buClr>
              <a:buSzPts val="1400"/>
              <a:buFont typeface="Work Sans"/>
              <a:buChar char="•"/>
              <a:defRPr sz="1400" i="0" u="none" strike="noStrike" cap="none">
                <a:solidFill>
                  <a:schemeClr val="dk1"/>
                </a:solidFill>
                <a:latin typeface="Work Sans"/>
                <a:ea typeface="Work Sans"/>
                <a:cs typeface="Work Sans"/>
                <a:sym typeface="Work Sans"/>
              </a:defRPr>
            </a:lvl5pPr>
            <a:lvl6pPr marL="2743200" marR="0" lvl="5" indent="-317500" algn="l" rtl="0">
              <a:lnSpc>
                <a:spcPct val="90000"/>
              </a:lnSpc>
              <a:spcBef>
                <a:spcPts val="400"/>
              </a:spcBef>
              <a:spcAft>
                <a:spcPts val="0"/>
              </a:spcAft>
              <a:buClr>
                <a:schemeClr val="dk1"/>
              </a:buClr>
              <a:buSzPts val="1400"/>
              <a:buFont typeface="Work Sans"/>
              <a:buChar char="•"/>
              <a:defRPr sz="1400" i="0" u="none" strike="noStrike" cap="none">
                <a:solidFill>
                  <a:schemeClr val="dk1"/>
                </a:solidFill>
                <a:latin typeface="Work Sans"/>
                <a:ea typeface="Work Sans"/>
                <a:cs typeface="Work Sans"/>
                <a:sym typeface="Work Sans"/>
              </a:defRPr>
            </a:lvl6pPr>
            <a:lvl7pPr marL="3200400" marR="0" lvl="6" indent="-317500" algn="l" rtl="0">
              <a:lnSpc>
                <a:spcPct val="90000"/>
              </a:lnSpc>
              <a:spcBef>
                <a:spcPts val="400"/>
              </a:spcBef>
              <a:spcAft>
                <a:spcPts val="0"/>
              </a:spcAft>
              <a:buClr>
                <a:schemeClr val="dk1"/>
              </a:buClr>
              <a:buSzPts val="1400"/>
              <a:buFont typeface="Work Sans"/>
              <a:buChar char="•"/>
              <a:defRPr sz="1400" i="0" u="none" strike="noStrike" cap="none">
                <a:solidFill>
                  <a:schemeClr val="dk1"/>
                </a:solidFill>
                <a:latin typeface="Work Sans"/>
                <a:ea typeface="Work Sans"/>
                <a:cs typeface="Work Sans"/>
                <a:sym typeface="Work Sans"/>
              </a:defRPr>
            </a:lvl7pPr>
            <a:lvl8pPr marL="3657600" marR="0" lvl="7" indent="-317500" algn="l" rtl="0">
              <a:lnSpc>
                <a:spcPct val="90000"/>
              </a:lnSpc>
              <a:spcBef>
                <a:spcPts val="400"/>
              </a:spcBef>
              <a:spcAft>
                <a:spcPts val="0"/>
              </a:spcAft>
              <a:buClr>
                <a:schemeClr val="dk1"/>
              </a:buClr>
              <a:buSzPts val="1400"/>
              <a:buFont typeface="Work Sans"/>
              <a:buChar char="•"/>
              <a:defRPr sz="1400" i="0" u="none" strike="noStrike" cap="none">
                <a:solidFill>
                  <a:schemeClr val="dk1"/>
                </a:solidFill>
                <a:latin typeface="Work Sans"/>
                <a:ea typeface="Work Sans"/>
                <a:cs typeface="Work Sans"/>
                <a:sym typeface="Work Sans"/>
              </a:defRPr>
            </a:lvl8pPr>
            <a:lvl9pPr marL="4114800" marR="0" lvl="8" indent="-317500" algn="l" rtl="0">
              <a:lnSpc>
                <a:spcPct val="90000"/>
              </a:lnSpc>
              <a:spcBef>
                <a:spcPts val="400"/>
              </a:spcBef>
              <a:spcAft>
                <a:spcPts val="0"/>
              </a:spcAft>
              <a:buClr>
                <a:schemeClr val="dk1"/>
              </a:buClr>
              <a:buSzPts val="1400"/>
              <a:buFont typeface="Work Sans"/>
              <a:buChar char="•"/>
              <a:defRPr sz="1400" i="0" u="none" strike="noStrike" cap="none">
                <a:solidFill>
                  <a:schemeClr val="dk1"/>
                </a:solidFill>
                <a:latin typeface="Work Sans"/>
                <a:ea typeface="Work Sans"/>
                <a:cs typeface="Work Sans"/>
                <a:sym typeface="Work Sans"/>
              </a:defRPr>
            </a:lvl9pPr>
          </a:lstStyle>
          <a:p>
            <a:endParaRPr/>
          </a:p>
        </p:txBody>
      </p:sp>
      <p:sp>
        <p:nvSpPr>
          <p:cNvPr id="62" name="Google Shape;62;p10"/>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marR="0" lvl="0" algn="l" rtl="0">
              <a:spcBef>
                <a:spcPts val="0"/>
              </a:spcBef>
              <a:spcAft>
                <a:spcPts val="0"/>
              </a:spcAft>
              <a:buSzPts val="1100"/>
              <a:buNone/>
              <a:defRPr sz="9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63" name="Google Shape;63;p10"/>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marR="0" lvl="0" algn="ctr" rtl="0">
              <a:spcBef>
                <a:spcPts val="0"/>
              </a:spcBef>
              <a:spcAft>
                <a:spcPts val="0"/>
              </a:spcAft>
              <a:buSzPts val="1100"/>
              <a:buNone/>
              <a:defRPr sz="9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64" name="Google Shape;64;p10"/>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900" b="0" i="0" u="none" strike="noStrike" cap="none">
                <a:solidFill>
                  <a:srgbClr val="888888"/>
                </a:solidFill>
                <a:latin typeface="Calibri"/>
                <a:ea typeface="Calibri"/>
                <a:cs typeface="Calibri"/>
                <a:sym typeface="Calibri"/>
              </a:defRPr>
            </a:lvl1pPr>
            <a:lvl2pPr marL="0" marR="0" lvl="1" indent="0" algn="r" rtl="0">
              <a:spcBef>
                <a:spcPts val="0"/>
              </a:spcBef>
              <a:buNone/>
              <a:defRPr sz="900" b="0" i="0" u="none" strike="noStrike" cap="none">
                <a:solidFill>
                  <a:srgbClr val="888888"/>
                </a:solidFill>
                <a:latin typeface="Calibri"/>
                <a:ea typeface="Calibri"/>
                <a:cs typeface="Calibri"/>
                <a:sym typeface="Calibri"/>
              </a:defRPr>
            </a:lvl2pPr>
            <a:lvl3pPr marL="0" marR="0" lvl="2" indent="0" algn="r" rtl="0">
              <a:spcBef>
                <a:spcPts val="0"/>
              </a:spcBef>
              <a:buNone/>
              <a:defRPr sz="900" b="0" i="0" u="none" strike="noStrike" cap="none">
                <a:solidFill>
                  <a:srgbClr val="888888"/>
                </a:solidFill>
                <a:latin typeface="Calibri"/>
                <a:ea typeface="Calibri"/>
                <a:cs typeface="Calibri"/>
                <a:sym typeface="Calibri"/>
              </a:defRPr>
            </a:lvl3pPr>
            <a:lvl4pPr marL="0" marR="0" lvl="3" indent="0" algn="r" rtl="0">
              <a:spcBef>
                <a:spcPts val="0"/>
              </a:spcBef>
              <a:buNone/>
              <a:defRPr sz="900" b="0" i="0" u="none" strike="noStrike" cap="none">
                <a:solidFill>
                  <a:srgbClr val="888888"/>
                </a:solidFill>
                <a:latin typeface="Calibri"/>
                <a:ea typeface="Calibri"/>
                <a:cs typeface="Calibri"/>
                <a:sym typeface="Calibri"/>
              </a:defRPr>
            </a:lvl4pPr>
            <a:lvl5pPr marL="0" marR="0" lvl="4" indent="0" algn="r" rtl="0">
              <a:spcBef>
                <a:spcPts val="0"/>
              </a:spcBef>
              <a:buNone/>
              <a:defRPr sz="900" b="0" i="0" u="none" strike="noStrike" cap="none">
                <a:solidFill>
                  <a:srgbClr val="888888"/>
                </a:solidFill>
                <a:latin typeface="Calibri"/>
                <a:ea typeface="Calibri"/>
                <a:cs typeface="Calibri"/>
                <a:sym typeface="Calibri"/>
              </a:defRPr>
            </a:lvl5pPr>
            <a:lvl6pPr marL="0" marR="0" lvl="5" indent="0" algn="r" rtl="0">
              <a:spcBef>
                <a:spcPts val="0"/>
              </a:spcBef>
              <a:buNone/>
              <a:defRPr sz="900" b="0" i="0" u="none" strike="noStrike" cap="none">
                <a:solidFill>
                  <a:srgbClr val="888888"/>
                </a:solidFill>
                <a:latin typeface="Calibri"/>
                <a:ea typeface="Calibri"/>
                <a:cs typeface="Calibri"/>
                <a:sym typeface="Calibri"/>
              </a:defRPr>
            </a:lvl6pPr>
            <a:lvl7pPr marL="0" marR="0" lvl="6" indent="0" algn="r" rtl="0">
              <a:spcBef>
                <a:spcPts val="0"/>
              </a:spcBef>
              <a:buNone/>
              <a:defRPr sz="900" b="0" i="0" u="none" strike="noStrike" cap="none">
                <a:solidFill>
                  <a:srgbClr val="888888"/>
                </a:solidFill>
                <a:latin typeface="Calibri"/>
                <a:ea typeface="Calibri"/>
                <a:cs typeface="Calibri"/>
                <a:sym typeface="Calibri"/>
              </a:defRPr>
            </a:lvl7pPr>
            <a:lvl8pPr marL="0" marR="0" lvl="7" indent="0" algn="r" rtl="0">
              <a:spcBef>
                <a:spcPts val="0"/>
              </a:spcBef>
              <a:buNone/>
              <a:defRPr sz="900" b="0" i="0" u="none" strike="noStrike" cap="none">
                <a:solidFill>
                  <a:srgbClr val="888888"/>
                </a:solidFill>
                <a:latin typeface="Calibri"/>
                <a:ea typeface="Calibri"/>
                <a:cs typeface="Calibri"/>
                <a:sym typeface="Calibri"/>
              </a:defRPr>
            </a:lvl8pPr>
            <a:lvl9pPr marL="0" marR="0" lvl="8" indent="0" algn="r" rtl="0">
              <a:spcBef>
                <a:spcPts val="0"/>
              </a:spcBef>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6" r:id="rId1"/>
    <p:sldLayoutId id="2147483657" r:id="rId2"/>
    <p:sldLayoutId id="2147483658" r:id="rId3"/>
    <p:sldLayoutId id="2147483659" r:id="rId4"/>
    <p:sldLayoutId id="2147483660" r:id="rId5"/>
    <p:sldLayoutId id="2147483661" r:id="rId6"/>
    <p:sldLayoutId id="2147483663" r:id="rId7"/>
    <p:sldLayoutId id="2147483664" r:id="rId8"/>
    <p:sldLayoutId id="2147483665" r:id="rId9"/>
    <p:sldLayoutId id="2147483666"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6.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www.bzarg.com/p/how-a-kalman-filter-works-in-pictures/"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hyperlink" Target="https://link.springer.com/article/10.1007/s10618-012-0300-z"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s://blog.statsbot.co/time-series-anomaly-detection-algorithms-1cef5519aef2"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en.wikipedia.org/wiki/Grubbs%27_test_for_outliers"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www.otexts.org/fpp/7/5"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www.elen.ucl.ac.be/Proceedings/esann/esannpdf/es2015-56.pdf"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hyperlink" Target="https://arxiv.org/pdf/1602.07109.pdf" TargetMode="Externa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en.wikipedia.org/wiki/68%E2%80%9395%E2%80%9399.7_rule" TargetMode="External"/><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hyperlink" Target="https://en.wikipedia.org/wiki/Outlier#Tukey.27s_test" TargetMode="External"/></Relationships>
</file>

<file path=ppt/slides/_rels/slide24.xml.rels><?xml version="1.0" encoding="UTF-8" standalone="yes"?>
<Relationships xmlns="http://schemas.openxmlformats.org/package/2006/relationships"><Relationship Id="rId3" Type="http://schemas.openxmlformats.org/officeDocument/2006/relationships/hyperlink" Target="https://ieeexplore.ieee.org/document/7852963" TargetMode="External"/><Relationship Id="rId2" Type="http://schemas.openxmlformats.org/officeDocument/2006/relationships/notesSlide" Target="../notesSlides/notesSlide24.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25.xml.rels><?xml version="1.0" encoding="UTF-8" standalone="yes"?>
<Relationships xmlns="http://schemas.openxmlformats.org/package/2006/relationships"><Relationship Id="rId3" Type="http://schemas.openxmlformats.org/officeDocument/2006/relationships/hyperlink" Target="https://arxiv.org/pdf/1002.4526.pdf" TargetMode="External"/><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s://arxiv.org/pdf/1002.4526.pdf" TargetMode="External"/><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7.xml.rels><?xml version="1.0" encoding="UTF-8" standalone="yes"?>
<Relationships xmlns="http://schemas.openxmlformats.org/package/2006/relationships"><Relationship Id="rId3" Type="http://schemas.openxmlformats.org/officeDocument/2006/relationships/hyperlink" Target="http://home.ustc.edu.cn/~zcgong/Paper/Granger%20Causality%20for%20Multivariate%20Time%20Series%20Classification.pdf" TargetMode="External"/><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28.xml.rels><?xml version="1.0" encoding="UTF-8" standalone="yes"?>
<Relationships xmlns="http://schemas.openxmlformats.org/package/2006/relationships"><Relationship Id="rId3" Type="http://schemas.openxmlformats.org/officeDocument/2006/relationships/hyperlink" Target="https://arxiv.org/pdf/1705.02801.pdf" TargetMode="External"/><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hyperlink" Target="https://arxiv.org/pdf/1806.01261.pdf" TargetMode="External"/><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hyperlink" Target="https://arxiv.org/pdf/1808.10568.pdf" TargetMode="External"/><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hyperlink" Target="http://ryanrossi.com/pubs/KDD18-graph-attention-model.pdf" TargetMode="External"/></Relationships>
</file>

<file path=ppt/slides/_rels/slide3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2.xml"/><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4.xml"/><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6.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jpg"/></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pic>
        <p:nvPicPr>
          <p:cNvPr id="137" name="Google Shape;137;p22"/>
          <p:cNvPicPr preferRelativeResize="0"/>
          <p:nvPr/>
        </p:nvPicPr>
        <p:blipFill rotWithShape="1">
          <a:blip r:embed="rId3">
            <a:alphaModFix/>
          </a:blip>
          <a:srcRect l="13442" r="41660" b="78084"/>
          <a:stretch/>
        </p:blipFill>
        <p:spPr>
          <a:xfrm>
            <a:off x="0" y="3486150"/>
            <a:ext cx="9144000" cy="1657350"/>
          </a:xfrm>
          <a:prstGeom prst="rect">
            <a:avLst/>
          </a:prstGeom>
          <a:noFill/>
          <a:ln>
            <a:noFill/>
          </a:ln>
        </p:spPr>
      </p:pic>
      <p:sp>
        <p:nvSpPr>
          <p:cNvPr id="138" name="Google Shape;138;p22"/>
          <p:cNvSpPr txBox="1">
            <a:spLocks noGrp="1"/>
          </p:cNvSpPr>
          <p:nvPr>
            <p:ph type="ctrTitle"/>
          </p:nvPr>
        </p:nvSpPr>
        <p:spPr>
          <a:xfrm>
            <a:off x="1091138" y="441731"/>
            <a:ext cx="6961800" cy="1790700"/>
          </a:xfrm>
          <a:prstGeom prst="rect">
            <a:avLst/>
          </a:prstGeom>
          <a:noFill/>
          <a:ln>
            <a:noFill/>
          </a:ln>
        </p:spPr>
        <p:txBody>
          <a:bodyPr spcFirstLastPara="1" wrap="square" lIns="68575" tIns="34275" rIns="68575" bIns="34275" anchor="b" anchorCtr="0">
            <a:noAutofit/>
          </a:bodyPr>
          <a:lstStyle/>
          <a:p>
            <a:pPr lvl="0"/>
            <a:r>
              <a:rPr lang="en-US" sz="4000" dirty="0">
                <a:latin typeface="Work Sans SemiBold"/>
                <a:ea typeface="Work Sans SemiBold"/>
                <a:cs typeface="Work Sans SemiBold"/>
                <a:sym typeface="Work Sans SemiBold"/>
              </a:rPr>
              <a:t>﻿Goal-Directed graph generation for anomaly and change detection</a:t>
            </a:r>
            <a:endParaRPr sz="4000" dirty="0">
              <a:latin typeface="Work Sans SemiBold"/>
              <a:ea typeface="Work Sans SemiBold"/>
              <a:cs typeface="Work Sans SemiBold"/>
              <a:sym typeface="Work Sans SemiBold"/>
            </a:endParaRPr>
          </a:p>
        </p:txBody>
      </p:sp>
      <p:sp>
        <p:nvSpPr>
          <p:cNvPr id="139" name="Google Shape;139;p22"/>
          <p:cNvSpPr txBox="1">
            <a:spLocks noGrp="1"/>
          </p:cNvSpPr>
          <p:nvPr>
            <p:ph type="subTitle" idx="1"/>
          </p:nvPr>
        </p:nvSpPr>
        <p:spPr>
          <a:xfrm>
            <a:off x="1091100" y="2358637"/>
            <a:ext cx="6961800" cy="1687370"/>
          </a:xfrm>
          <a:prstGeom prst="rect">
            <a:avLst/>
          </a:prstGeom>
          <a:noFill/>
          <a:ln>
            <a:noFill/>
          </a:ln>
        </p:spPr>
        <p:txBody>
          <a:bodyPr spcFirstLastPara="1" wrap="square" lIns="68575" tIns="34275" rIns="68575" bIns="34275" anchor="t" anchorCtr="0">
            <a:noAutofit/>
          </a:bodyPr>
          <a:lstStyle/>
          <a:p>
            <a:pPr marL="0" lvl="0" indent="0">
              <a:spcBef>
                <a:spcPts val="0"/>
              </a:spcBef>
              <a:buClr>
                <a:srgbClr val="000000"/>
              </a:buClr>
            </a:pPr>
            <a:r>
              <a:rPr lang="it" sz="1000" i="1" dirty="0">
                <a:solidFill>
                  <a:srgbClr val="000000"/>
                </a:solidFill>
              </a:rPr>
              <a:t>September 2019</a:t>
            </a:r>
          </a:p>
          <a:p>
            <a:pPr marL="0" lvl="0" indent="0">
              <a:spcBef>
                <a:spcPts val="0"/>
              </a:spcBef>
              <a:buClr>
                <a:srgbClr val="000000"/>
              </a:buClr>
            </a:pPr>
            <a:r>
              <a:rPr lang="it" sz="1000" i="1" dirty="0">
                <a:solidFill>
                  <a:srgbClr val="000000"/>
                </a:solidFill>
              </a:rPr>
              <a:t>Università della Svizzera italiana</a:t>
            </a:r>
            <a:endParaRPr lang="it" dirty="0">
              <a:solidFill>
                <a:srgbClr val="000000"/>
              </a:solidFill>
            </a:endParaRPr>
          </a:p>
          <a:p>
            <a:pPr marL="0" indent="0">
              <a:spcBef>
                <a:spcPts val="0"/>
              </a:spcBef>
            </a:pPr>
            <a:endParaRPr lang="en" dirty="0"/>
          </a:p>
          <a:p>
            <a:pPr marL="0" indent="0">
              <a:spcBef>
                <a:spcPts val="0"/>
              </a:spcBef>
            </a:pPr>
            <a:r>
              <a:rPr lang="en" dirty="0"/>
              <a:t>Amirehsan Davoodi</a:t>
            </a:r>
          </a:p>
          <a:p>
            <a:pPr marL="0" marR="0" lvl="0" indent="0" algn="ctr" rtl="0">
              <a:lnSpc>
                <a:spcPct val="90000"/>
              </a:lnSpc>
              <a:spcBef>
                <a:spcPts val="0"/>
              </a:spcBef>
              <a:spcAft>
                <a:spcPts val="0"/>
              </a:spcAft>
              <a:buClr>
                <a:schemeClr val="dk1"/>
              </a:buClr>
              <a:buSzPts val="1800"/>
              <a:buFont typeface="Arial"/>
              <a:buNone/>
            </a:pPr>
            <a:endParaRPr lang="en-US" dirty="0"/>
          </a:p>
          <a:p>
            <a:r>
              <a:rPr lang="en-US" dirty="0"/>
              <a:t>Supervisors: Cesare </a:t>
            </a:r>
            <a:r>
              <a:rPr lang="en-US" dirty="0" err="1"/>
              <a:t>Alippi</a:t>
            </a:r>
            <a:r>
              <a:rPr lang="en-US" dirty="0"/>
              <a:t> - Daniele </a:t>
            </a:r>
            <a:r>
              <a:rPr lang="en-US" dirty="0" err="1"/>
              <a:t>Zambon</a:t>
            </a:r>
            <a:endParaRPr lang="en-US" dirty="0"/>
          </a:p>
          <a:p>
            <a:endParaRPr lang="en-US" dirty="0"/>
          </a:p>
          <a:p>
            <a:endParaRPr lang="en-US" dirty="0"/>
          </a:p>
          <a:p>
            <a:endParaRPr lang="en-US" dirty="0"/>
          </a:p>
        </p:txBody>
      </p:sp>
      <p:pic>
        <p:nvPicPr>
          <p:cNvPr id="3" name="Picture 2">
            <a:extLst>
              <a:ext uri="{FF2B5EF4-FFF2-40B4-BE49-F238E27FC236}">
                <a16:creationId xmlns:a16="http://schemas.microsoft.com/office/drawing/2014/main" id="{C14B2FDE-E507-0241-89B0-08DADFA03271}"/>
              </a:ext>
            </a:extLst>
          </p:cNvPr>
          <p:cNvPicPr>
            <a:picLocks noChangeAspect="1"/>
          </p:cNvPicPr>
          <p:nvPr/>
        </p:nvPicPr>
        <p:blipFill>
          <a:blip r:embed="rId4"/>
          <a:stretch>
            <a:fillRect/>
          </a:stretch>
        </p:blipFill>
        <p:spPr>
          <a:xfrm>
            <a:off x="183930" y="4207440"/>
            <a:ext cx="1814415" cy="774627"/>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29"/>
          <p:cNvSpPr txBox="1">
            <a:spLocks noGrp="1"/>
          </p:cNvSpPr>
          <p:nvPr>
            <p:ph type="title"/>
          </p:nvPr>
        </p:nvSpPr>
        <p:spPr>
          <a:xfrm>
            <a:off x="628650" y="273844"/>
            <a:ext cx="7886700" cy="9942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None/>
            </a:pPr>
            <a:r>
              <a:rPr lang="en" dirty="0"/>
              <a:t>Introduction (problem statement)</a:t>
            </a:r>
            <a:endParaRPr dirty="0"/>
          </a:p>
        </p:txBody>
      </p:sp>
      <p:sp>
        <p:nvSpPr>
          <p:cNvPr id="4" name="Google Shape;196;p29">
            <a:extLst>
              <a:ext uri="{FF2B5EF4-FFF2-40B4-BE49-F238E27FC236}">
                <a16:creationId xmlns:a16="http://schemas.microsoft.com/office/drawing/2014/main" id="{AF4BB060-168E-2141-87FE-CD28FFCA9815}"/>
              </a:ext>
            </a:extLst>
          </p:cNvPr>
          <p:cNvSpPr txBox="1">
            <a:spLocks/>
          </p:cNvSpPr>
          <p:nvPr/>
        </p:nvSpPr>
        <p:spPr>
          <a:xfrm>
            <a:off x="628650" y="1400982"/>
            <a:ext cx="6369309" cy="3046680"/>
          </a:xfrm>
          <a:prstGeom prst="rect">
            <a:avLst/>
          </a:prstGeom>
          <a:noFill/>
          <a:ln>
            <a:noFill/>
          </a:ln>
        </p:spPr>
        <p:txBody>
          <a:bodyPr spcFirstLastPara="1" wrap="square" lIns="68575" tIns="34275" rIns="68575" bIns="34275" anchor="t" anchorCtr="0">
            <a:normAutofit fontScale="47500" lnSpcReduction="20000"/>
          </a:bodyPr>
          <a:lstStyle>
            <a:defPPr marR="0" lvl="0" algn="l" rtl="0">
              <a:lnSpc>
                <a:spcPct val="100000"/>
              </a:lnSpc>
              <a:spcBef>
                <a:spcPts val="0"/>
              </a:spcBef>
              <a:spcAft>
                <a:spcPts val="0"/>
              </a:spcAft>
            </a:defPPr>
            <a:lvl1pPr marL="457200" marR="0" lvl="0" indent="-361950" algn="l" rtl="0">
              <a:lnSpc>
                <a:spcPct val="90000"/>
              </a:lnSpc>
              <a:spcBef>
                <a:spcPts val="800"/>
              </a:spcBef>
              <a:spcAft>
                <a:spcPts val="0"/>
              </a:spcAft>
              <a:buClr>
                <a:schemeClr val="dk1"/>
              </a:buClr>
              <a:buSzPts val="2100"/>
              <a:buFont typeface="Work Sans"/>
              <a:buChar char="•"/>
              <a:defRPr sz="2100" b="0" i="0" u="none" strike="noStrike" cap="none">
                <a:solidFill>
                  <a:schemeClr val="dk1"/>
                </a:solidFill>
                <a:latin typeface="Work Sans"/>
                <a:ea typeface="Work Sans"/>
                <a:cs typeface="Work Sans"/>
                <a:sym typeface="Work Sans"/>
              </a:defRPr>
            </a:lvl1pPr>
            <a:lvl2pPr marL="914400" marR="0" lvl="1" indent="-342900" algn="l" rtl="0">
              <a:lnSpc>
                <a:spcPct val="90000"/>
              </a:lnSpc>
              <a:spcBef>
                <a:spcPts val="400"/>
              </a:spcBef>
              <a:spcAft>
                <a:spcPts val="0"/>
              </a:spcAft>
              <a:buClr>
                <a:schemeClr val="dk1"/>
              </a:buClr>
              <a:buSzPts val="1800"/>
              <a:buFont typeface="Work Sans"/>
              <a:buChar char="•"/>
              <a:defRPr sz="1800" b="0" i="0" u="none" strike="noStrike" cap="none">
                <a:solidFill>
                  <a:schemeClr val="dk1"/>
                </a:solidFill>
                <a:latin typeface="Work Sans"/>
                <a:ea typeface="Work Sans"/>
                <a:cs typeface="Work Sans"/>
                <a:sym typeface="Work Sans"/>
              </a:defRPr>
            </a:lvl2pPr>
            <a:lvl3pPr marL="1371600" marR="0" lvl="2" indent="-323850" algn="l" rtl="0">
              <a:lnSpc>
                <a:spcPct val="90000"/>
              </a:lnSpc>
              <a:spcBef>
                <a:spcPts val="400"/>
              </a:spcBef>
              <a:spcAft>
                <a:spcPts val="0"/>
              </a:spcAft>
              <a:buClr>
                <a:schemeClr val="dk1"/>
              </a:buClr>
              <a:buSzPts val="1500"/>
              <a:buFont typeface="Work Sans"/>
              <a:buChar char="•"/>
              <a:defRPr sz="1500" b="0" i="0" u="none" strike="noStrike" cap="none">
                <a:solidFill>
                  <a:schemeClr val="dk1"/>
                </a:solidFill>
                <a:latin typeface="Work Sans"/>
                <a:ea typeface="Work Sans"/>
                <a:cs typeface="Work Sans"/>
                <a:sym typeface="Work Sans"/>
              </a:defRPr>
            </a:lvl3pPr>
            <a:lvl4pPr marL="1828800" marR="0" lvl="3" indent="-317500" algn="l" rtl="0">
              <a:lnSpc>
                <a:spcPct val="90000"/>
              </a:lnSpc>
              <a:spcBef>
                <a:spcPts val="400"/>
              </a:spcBef>
              <a:spcAft>
                <a:spcPts val="0"/>
              </a:spcAft>
              <a:buClr>
                <a:schemeClr val="dk1"/>
              </a:buClr>
              <a:buSzPts val="1400"/>
              <a:buFont typeface="Work Sans"/>
              <a:buChar char="•"/>
              <a:defRPr sz="1400" b="0" i="0" u="none" strike="noStrike" cap="none">
                <a:solidFill>
                  <a:schemeClr val="dk1"/>
                </a:solidFill>
                <a:latin typeface="Work Sans"/>
                <a:ea typeface="Work Sans"/>
                <a:cs typeface="Work Sans"/>
                <a:sym typeface="Work Sans"/>
              </a:defRPr>
            </a:lvl4pPr>
            <a:lvl5pPr marL="2286000" marR="0" lvl="4" indent="-317500" algn="l" rtl="0">
              <a:lnSpc>
                <a:spcPct val="90000"/>
              </a:lnSpc>
              <a:spcBef>
                <a:spcPts val="400"/>
              </a:spcBef>
              <a:spcAft>
                <a:spcPts val="0"/>
              </a:spcAft>
              <a:buClr>
                <a:schemeClr val="dk1"/>
              </a:buClr>
              <a:buSzPts val="1400"/>
              <a:buFont typeface="Work Sans"/>
              <a:buChar char="•"/>
              <a:defRPr sz="1400" b="0" i="0" u="none" strike="noStrike" cap="none">
                <a:solidFill>
                  <a:schemeClr val="dk1"/>
                </a:solidFill>
                <a:latin typeface="Work Sans"/>
                <a:ea typeface="Work Sans"/>
                <a:cs typeface="Work Sans"/>
                <a:sym typeface="Work Sans"/>
              </a:defRPr>
            </a:lvl5pPr>
            <a:lvl6pPr marL="2743200" marR="0" lvl="5" indent="-317500" algn="l" rtl="0">
              <a:lnSpc>
                <a:spcPct val="90000"/>
              </a:lnSpc>
              <a:spcBef>
                <a:spcPts val="400"/>
              </a:spcBef>
              <a:spcAft>
                <a:spcPts val="0"/>
              </a:spcAft>
              <a:buClr>
                <a:schemeClr val="dk1"/>
              </a:buClr>
              <a:buSzPts val="1400"/>
              <a:buFont typeface="Work Sans"/>
              <a:buChar char="•"/>
              <a:defRPr sz="1400" b="0" i="0" u="none" strike="noStrike" cap="none">
                <a:solidFill>
                  <a:schemeClr val="dk1"/>
                </a:solidFill>
                <a:latin typeface="Work Sans"/>
                <a:ea typeface="Work Sans"/>
                <a:cs typeface="Work Sans"/>
                <a:sym typeface="Work Sans"/>
              </a:defRPr>
            </a:lvl6pPr>
            <a:lvl7pPr marL="3200400" marR="0" lvl="6" indent="-317500" algn="l" rtl="0">
              <a:lnSpc>
                <a:spcPct val="90000"/>
              </a:lnSpc>
              <a:spcBef>
                <a:spcPts val="400"/>
              </a:spcBef>
              <a:spcAft>
                <a:spcPts val="0"/>
              </a:spcAft>
              <a:buClr>
                <a:schemeClr val="dk1"/>
              </a:buClr>
              <a:buSzPts val="1400"/>
              <a:buFont typeface="Work Sans"/>
              <a:buChar char="•"/>
              <a:defRPr sz="1400" b="0" i="0" u="none" strike="noStrike" cap="none">
                <a:solidFill>
                  <a:schemeClr val="dk1"/>
                </a:solidFill>
                <a:latin typeface="Work Sans"/>
                <a:ea typeface="Work Sans"/>
                <a:cs typeface="Work Sans"/>
                <a:sym typeface="Work Sans"/>
              </a:defRPr>
            </a:lvl7pPr>
            <a:lvl8pPr marL="3657600" marR="0" lvl="7" indent="-317500" algn="l" rtl="0">
              <a:lnSpc>
                <a:spcPct val="90000"/>
              </a:lnSpc>
              <a:spcBef>
                <a:spcPts val="400"/>
              </a:spcBef>
              <a:spcAft>
                <a:spcPts val="0"/>
              </a:spcAft>
              <a:buClr>
                <a:schemeClr val="dk1"/>
              </a:buClr>
              <a:buSzPts val="1400"/>
              <a:buFont typeface="Work Sans"/>
              <a:buChar char="•"/>
              <a:defRPr sz="1400" b="0" i="0" u="none" strike="noStrike" cap="none">
                <a:solidFill>
                  <a:schemeClr val="dk1"/>
                </a:solidFill>
                <a:latin typeface="Work Sans"/>
                <a:ea typeface="Work Sans"/>
                <a:cs typeface="Work Sans"/>
                <a:sym typeface="Work Sans"/>
              </a:defRPr>
            </a:lvl8pPr>
            <a:lvl9pPr marL="4114800" marR="0" lvl="8" indent="-317500" algn="l" rtl="0">
              <a:lnSpc>
                <a:spcPct val="90000"/>
              </a:lnSpc>
              <a:spcBef>
                <a:spcPts val="400"/>
              </a:spcBef>
              <a:spcAft>
                <a:spcPts val="0"/>
              </a:spcAft>
              <a:buClr>
                <a:schemeClr val="dk1"/>
              </a:buClr>
              <a:buSzPts val="1400"/>
              <a:buFont typeface="Work Sans"/>
              <a:buChar char="•"/>
              <a:defRPr sz="1400" b="0" i="0" u="none" strike="noStrike" cap="none">
                <a:solidFill>
                  <a:schemeClr val="dk1"/>
                </a:solidFill>
                <a:latin typeface="Work Sans"/>
                <a:ea typeface="Work Sans"/>
                <a:cs typeface="Work Sans"/>
                <a:sym typeface="Work Sans"/>
              </a:defRPr>
            </a:lvl9pPr>
          </a:lstStyle>
          <a:p>
            <a:pPr lvl="0" algn="just">
              <a:lnSpc>
                <a:spcPct val="150000"/>
              </a:lnSpc>
              <a:spcBef>
                <a:spcPts val="0"/>
              </a:spcBef>
            </a:pPr>
            <a:r>
              <a:rPr lang="en-US" dirty="0"/>
              <a:t>Using </a:t>
            </a:r>
            <a:r>
              <a:rPr lang="en-US" b="1" dirty="0"/>
              <a:t>traditional algorithmic techniques</a:t>
            </a:r>
            <a:r>
              <a:rPr lang="en-US" dirty="0"/>
              <a:t> such as </a:t>
            </a:r>
            <a:r>
              <a:rPr lang="en-US" b="1" dirty="0">
                <a:solidFill>
                  <a:schemeClr val="tx1"/>
                </a:solidFill>
              </a:rPr>
              <a:t>statistical models </a:t>
            </a:r>
            <a:r>
              <a:rPr lang="en-US" dirty="0">
                <a:solidFill>
                  <a:schemeClr val="tx1"/>
                </a:solidFill>
              </a:rPr>
              <a:t>(</a:t>
            </a:r>
            <a:r>
              <a:rPr lang="en-US" dirty="0"/>
              <a:t>probabilistic graphical models) and </a:t>
            </a:r>
            <a:r>
              <a:rPr lang="en-US" b="1" dirty="0"/>
              <a:t>physically-motivated models</a:t>
            </a:r>
            <a:r>
              <a:rPr lang="en-US" dirty="0"/>
              <a:t> (network diffusion or cascades) to generate the corresponding </a:t>
            </a:r>
            <a:r>
              <a:rPr lang="en-US" b="1" dirty="0"/>
              <a:t>graph topology </a:t>
            </a:r>
            <a:r>
              <a:rPr lang="en-US" dirty="0"/>
              <a:t>out of the simple (multiple related) signal is making the problem too complex to solve why not using the </a:t>
            </a:r>
            <a:r>
              <a:rPr lang="en-US" b="1" dirty="0"/>
              <a:t>automated machine learning</a:t>
            </a:r>
            <a:r>
              <a:rPr lang="en-US" dirty="0"/>
              <a:t> approaches.</a:t>
            </a:r>
          </a:p>
          <a:p>
            <a:pPr lvl="0" algn="just">
              <a:lnSpc>
                <a:spcPct val="150000"/>
              </a:lnSpc>
              <a:spcBef>
                <a:spcPts val="0"/>
              </a:spcBef>
            </a:pPr>
            <a:endParaRPr lang="en-US" dirty="0"/>
          </a:p>
          <a:p>
            <a:pPr lvl="0" algn="just">
              <a:lnSpc>
                <a:spcPct val="150000"/>
              </a:lnSpc>
              <a:spcBef>
                <a:spcPts val="0"/>
              </a:spcBef>
            </a:pPr>
            <a:r>
              <a:rPr lang="en-US" dirty="0"/>
              <a:t>ML approaches try to build the graph signal with needed complexity not too complex (</a:t>
            </a:r>
            <a:r>
              <a:rPr lang="en-US" b="1" dirty="0"/>
              <a:t>overfitting</a:t>
            </a:r>
            <a:r>
              <a:rPr lang="en-US" dirty="0"/>
              <a:t>) and not too simple (</a:t>
            </a:r>
            <a:r>
              <a:rPr lang="en-US" b="1" dirty="0"/>
              <a:t>underfitting</a:t>
            </a:r>
            <a:r>
              <a:rPr lang="en-US" dirty="0"/>
              <a:t>).</a:t>
            </a:r>
          </a:p>
          <a:p>
            <a:pPr lvl="0" algn="just">
              <a:lnSpc>
                <a:spcPct val="150000"/>
              </a:lnSpc>
              <a:spcBef>
                <a:spcPts val="0"/>
              </a:spcBef>
            </a:pPr>
            <a:endParaRPr lang="en-US" dirty="0"/>
          </a:p>
          <a:p>
            <a:pPr lvl="0" algn="just">
              <a:lnSpc>
                <a:spcPct val="150000"/>
              </a:lnSpc>
              <a:spcBef>
                <a:spcPts val="0"/>
              </a:spcBef>
            </a:pPr>
            <a:r>
              <a:rPr lang="en-US" dirty="0"/>
              <a:t>At this master thesis, I am try to build overly general intelligent anomaly detection system using </a:t>
            </a:r>
            <a:r>
              <a:rPr lang="en-US" b="1" dirty="0"/>
              <a:t>Reinforcement Learning</a:t>
            </a:r>
            <a:r>
              <a:rPr lang="en-US" dirty="0"/>
              <a:t> and its ability to </a:t>
            </a:r>
            <a:r>
              <a:rPr lang="en-US" b="1" dirty="0"/>
              <a:t>generate </a:t>
            </a:r>
            <a:r>
              <a:rPr lang="en-US" dirty="0"/>
              <a:t>the</a:t>
            </a:r>
            <a:r>
              <a:rPr lang="en-US" b="1" dirty="0"/>
              <a:t> graph signal</a:t>
            </a:r>
            <a:r>
              <a:rPr lang="en-US" dirty="0"/>
              <a:t> of the </a:t>
            </a:r>
            <a:r>
              <a:rPr lang="en-US" b="1" dirty="0"/>
              <a:t>time-series data </a:t>
            </a:r>
            <a:r>
              <a:rPr lang="en-US" dirty="0"/>
              <a:t>(</a:t>
            </a:r>
            <a:r>
              <a:rPr lang="en-US" b="1" dirty="0"/>
              <a:t>signal</a:t>
            </a:r>
            <a:r>
              <a:rPr lang="en-US" dirty="0"/>
              <a:t>)</a:t>
            </a:r>
            <a:r>
              <a:rPr lang="en-US" b="1" dirty="0"/>
              <a:t> </a:t>
            </a:r>
            <a:r>
              <a:rPr lang="en-US" dirty="0"/>
              <a:t>to find </a:t>
            </a:r>
            <a:r>
              <a:rPr lang="en-US" b="1" dirty="0"/>
              <a:t>anomalies</a:t>
            </a:r>
            <a:r>
              <a:rPr lang="en-US" dirty="0"/>
              <a:t> and </a:t>
            </a:r>
            <a:r>
              <a:rPr lang="en-US" b="1" dirty="0"/>
              <a:t>changes</a:t>
            </a:r>
            <a:r>
              <a:rPr lang="en-US" dirty="0"/>
              <a:t>.</a:t>
            </a:r>
            <a:endParaRPr lang="en-US" b="1" dirty="0"/>
          </a:p>
        </p:txBody>
      </p:sp>
      <p:pic>
        <p:nvPicPr>
          <p:cNvPr id="8" name="Picture 7">
            <a:extLst>
              <a:ext uri="{FF2B5EF4-FFF2-40B4-BE49-F238E27FC236}">
                <a16:creationId xmlns:a16="http://schemas.microsoft.com/office/drawing/2014/main" id="{6180EB0E-9EA5-D146-B2D6-CDF826F7FED2}"/>
              </a:ext>
            </a:extLst>
          </p:cNvPr>
          <p:cNvPicPr>
            <a:picLocks noChangeAspect="1"/>
          </p:cNvPicPr>
          <p:nvPr/>
        </p:nvPicPr>
        <p:blipFill>
          <a:blip r:embed="rId3"/>
          <a:stretch>
            <a:fillRect/>
          </a:stretch>
        </p:blipFill>
        <p:spPr>
          <a:xfrm>
            <a:off x="6997959" y="2433909"/>
            <a:ext cx="1738246" cy="1713054"/>
          </a:xfrm>
          <a:prstGeom prst="rect">
            <a:avLst/>
          </a:prstGeom>
        </p:spPr>
      </p:pic>
      <p:sp>
        <p:nvSpPr>
          <p:cNvPr id="9" name="Rectangle 8">
            <a:extLst>
              <a:ext uri="{FF2B5EF4-FFF2-40B4-BE49-F238E27FC236}">
                <a16:creationId xmlns:a16="http://schemas.microsoft.com/office/drawing/2014/main" id="{77C1851D-3118-0342-BC0D-E098239BA3AC}"/>
              </a:ext>
            </a:extLst>
          </p:cNvPr>
          <p:cNvSpPr/>
          <p:nvPr/>
        </p:nvSpPr>
        <p:spPr>
          <a:xfrm>
            <a:off x="7276215" y="4230624"/>
            <a:ext cx="1181734" cy="461665"/>
          </a:xfrm>
          <a:prstGeom prst="rect">
            <a:avLst/>
          </a:prstGeom>
          <a:noFill/>
        </p:spPr>
        <p:txBody>
          <a:bodyPr wrap="none" lIns="91440" tIns="45720" rIns="91440" bIns="45720">
            <a:spAutoFit/>
          </a:bodyPr>
          <a:lstStyle/>
          <a:p>
            <a:pPr algn="ctr"/>
            <a:r>
              <a:rPr lang="en-US" sz="1200" dirty="0">
                <a:ln w="0"/>
                <a:solidFill>
                  <a:schemeClr val="tx1"/>
                </a:solidFill>
                <a:effectLst>
                  <a:outerShdw blurRad="38100" dist="19050" dir="2700000" algn="tl" rotWithShape="0">
                    <a:schemeClr val="dk1">
                      <a:alpha val="40000"/>
                    </a:schemeClr>
                  </a:outerShdw>
                </a:effectLst>
              </a:rPr>
              <a:t>Reinforcement</a:t>
            </a:r>
          </a:p>
          <a:p>
            <a:pPr algn="ctr"/>
            <a:r>
              <a:rPr lang="en-US" sz="1200" dirty="0">
                <a:ln w="0"/>
                <a:solidFill>
                  <a:schemeClr val="tx1"/>
                </a:solidFill>
                <a:effectLst>
                  <a:outerShdw blurRad="38100" dist="19050" dir="2700000" algn="tl" rotWithShape="0">
                    <a:schemeClr val="dk1">
                      <a:alpha val="40000"/>
                    </a:schemeClr>
                  </a:outerShdw>
                </a:effectLst>
              </a:rPr>
              <a:t> Learning</a:t>
            </a:r>
          </a:p>
        </p:txBody>
      </p:sp>
      <p:sp>
        <p:nvSpPr>
          <p:cNvPr id="12" name="Rectangle 11">
            <a:extLst>
              <a:ext uri="{FF2B5EF4-FFF2-40B4-BE49-F238E27FC236}">
                <a16:creationId xmlns:a16="http://schemas.microsoft.com/office/drawing/2014/main" id="{57419537-51F3-E24E-B4CA-E0F0382F2E66}"/>
              </a:ext>
            </a:extLst>
          </p:cNvPr>
          <p:cNvSpPr/>
          <p:nvPr/>
        </p:nvSpPr>
        <p:spPr>
          <a:xfrm>
            <a:off x="7251337" y="2064126"/>
            <a:ext cx="1079142" cy="276999"/>
          </a:xfrm>
          <a:prstGeom prst="rect">
            <a:avLst/>
          </a:prstGeom>
          <a:noFill/>
        </p:spPr>
        <p:txBody>
          <a:bodyPr wrap="none" lIns="91440" tIns="45720" rIns="91440" bIns="45720">
            <a:spAutoFit/>
          </a:bodyPr>
          <a:lstStyle/>
          <a:p>
            <a:pPr algn="ctr"/>
            <a:r>
              <a:rPr lang="en-US" sz="1200" dirty="0">
                <a:ln w="0"/>
                <a:solidFill>
                  <a:schemeClr val="tx1"/>
                </a:solidFill>
                <a:effectLst>
                  <a:outerShdw blurRad="38100" dist="19050" dir="2700000" algn="tl" rotWithShape="0">
                    <a:schemeClr val="dk1">
                      <a:alpha val="40000"/>
                    </a:schemeClr>
                  </a:outerShdw>
                </a:effectLst>
              </a:rPr>
              <a:t>Graph Signal</a:t>
            </a:r>
          </a:p>
        </p:txBody>
      </p:sp>
      <p:pic>
        <p:nvPicPr>
          <p:cNvPr id="13" name="Picture 12">
            <a:extLst>
              <a:ext uri="{FF2B5EF4-FFF2-40B4-BE49-F238E27FC236}">
                <a16:creationId xmlns:a16="http://schemas.microsoft.com/office/drawing/2014/main" id="{D3BD466A-B67B-4B4A-877D-12CFD3963582}"/>
              </a:ext>
            </a:extLst>
          </p:cNvPr>
          <p:cNvPicPr>
            <a:picLocks noChangeAspect="1"/>
          </p:cNvPicPr>
          <p:nvPr/>
        </p:nvPicPr>
        <p:blipFill>
          <a:blip r:embed="rId4"/>
          <a:stretch>
            <a:fillRect/>
          </a:stretch>
        </p:blipFill>
        <p:spPr>
          <a:xfrm>
            <a:off x="6997959" y="1400982"/>
            <a:ext cx="1763614" cy="570360"/>
          </a:xfrm>
          <a:prstGeom prst="rect">
            <a:avLst/>
          </a:prstGeom>
        </p:spPr>
      </p:pic>
      <p:pic>
        <p:nvPicPr>
          <p:cNvPr id="2" name="Picture 1">
            <a:extLst>
              <a:ext uri="{FF2B5EF4-FFF2-40B4-BE49-F238E27FC236}">
                <a16:creationId xmlns:a16="http://schemas.microsoft.com/office/drawing/2014/main" id="{19069C9C-17BE-A24F-B9BA-0A546EDFE579}"/>
              </a:ext>
            </a:extLst>
          </p:cNvPr>
          <p:cNvPicPr>
            <a:picLocks noChangeAspect="1"/>
          </p:cNvPicPr>
          <p:nvPr/>
        </p:nvPicPr>
        <p:blipFill>
          <a:blip r:embed="rId5"/>
          <a:stretch>
            <a:fillRect/>
          </a:stretch>
        </p:blipFill>
        <p:spPr>
          <a:xfrm>
            <a:off x="7030531" y="1191972"/>
            <a:ext cx="1698470" cy="1146756"/>
          </a:xfrm>
          <a:prstGeom prst="rect">
            <a:avLst/>
          </a:prstGeom>
        </p:spPr>
      </p:pic>
    </p:spTree>
    <p:extLst>
      <p:ext uri="{BB962C8B-B14F-4D97-AF65-F5344CB8AC3E}">
        <p14:creationId xmlns:p14="http://schemas.microsoft.com/office/powerpoint/2010/main" val="23653925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30"/>
          <p:cNvSpPr txBox="1">
            <a:spLocks noGrp="1"/>
          </p:cNvSpPr>
          <p:nvPr>
            <p:ph type="title"/>
          </p:nvPr>
        </p:nvSpPr>
        <p:spPr>
          <a:xfrm>
            <a:off x="623888" y="816174"/>
            <a:ext cx="7886700" cy="2139600"/>
          </a:xfrm>
          <a:prstGeom prst="rect">
            <a:avLst/>
          </a:prstGeom>
        </p:spPr>
        <p:txBody>
          <a:bodyPr spcFirstLastPara="1" wrap="square" lIns="68575" tIns="34275" rIns="68575" bIns="34275" anchor="ctr" anchorCtr="0">
            <a:noAutofit/>
          </a:bodyPr>
          <a:lstStyle/>
          <a:p>
            <a:pPr lvl="0"/>
            <a:r>
              <a:rPr lang="en" dirty="0"/>
              <a:t>Background</a:t>
            </a:r>
            <a:br>
              <a:rPr lang="en" dirty="0"/>
            </a:br>
            <a:r>
              <a:rPr lang="en" dirty="0"/>
              <a:t>(</a:t>
            </a:r>
            <a:r>
              <a:rPr lang="en-US" dirty="0"/>
              <a:t>Review of literature)</a:t>
            </a:r>
            <a:endParaRPr dirty="0"/>
          </a:p>
        </p:txBody>
      </p:sp>
      <p:pic>
        <p:nvPicPr>
          <p:cNvPr id="202" name="Google Shape;202;p30"/>
          <p:cNvPicPr preferRelativeResize="0"/>
          <p:nvPr/>
        </p:nvPicPr>
        <p:blipFill rotWithShape="1">
          <a:blip r:embed="rId3">
            <a:alphaModFix/>
            <a:duotone>
              <a:schemeClr val="accent5">
                <a:shade val="45000"/>
                <a:satMod val="135000"/>
              </a:schemeClr>
              <a:prstClr val="white"/>
            </a:duotone>
          </a:blip>
          <a:srcRect l="13358" t="3304" r="13365" b="69696"/>
          <a:stretch/>
        </p:blipFill>
        <p:spPr>
          <a:xfrm>
            <a:off x="0" y="3641569"/>
            <a:ext cx="9144003" cy="1501926"/>
          </a:xfrm>
          <a:prstGeom prst="rect">
            <a:avLst/>
          </a:prstGeom>
          <a:noFill/>
          <a:ln>
            <a:noFill/>
          </a:ln>
        </p:spPr>
      </p:pic>
    </p:spTree>
    <p:extLst>
      <p:ext uri="{BB962C8B-B14F-4D97-AF65-F5344CB8AC3E}">
        <p14:creationId xmlns:p14="http://schemas.microsoft.com/office/powerpoint/2010/main" val="28097333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33"/>
          <p:cNvSpPr txBox="1">
            <a:spLocks noGrp="1"/>
          </p:cNvSpPr>
          <p:nvPr>
            <p:ph type="title"/>
          </p:nvPr>
        </p:nvSpPr>
        <p:spPr>
          <a:xfrm>
            <a:off x="628650" y="273844"/>
            <a:ext cx="7886700" cy="9942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None/>
            </a:pPr>
            <a:r>
              <a:rPr lang="en" dirty="0"/>
              <a:t>Background</a:t>
            </a:r>
            <a:br>
              <a:rPr lang="en" dirty="0"/>
            </a:br>
            <a:r>
              <a:rPr lang="en" dirty="0"/>
              <a:t>(Anomaly detection)</a:t>
            </a:r>
            <a:endParaRPr dirty="0"/>
          </a:p>
        </p:txBody>
      </p:sp>
      <p:sp>
        <p:nvSpPr>
          <p:cNvPr id="218" name="Google Shape;218;p33"/>
          <p:cNvSpPr txBox="1">
            <a:spLocks noGrp="1"/>
          </p:cNvSpPr>
          <p:nvPr>
            <p:ph type="body" idx="1"/>
          </p:nvPr>
        </p:nvSpPr>
        <p:spPr>
          <a:xfrm>
            <a:off x="628650" y="1369219"/>
            <a:ext cx="7886700" cy="3263400"/>
          </a:xfrm>
          <a:prstGeom prst="rect">
            <a:avLst/>
          </a:prstGeom>
        </p:spPr>
        <p:txBody>
          <a:bodyPr spcFirstLastPara="1" wrap="square" lIns="68575" tIns="34275" rIns="68575" bIns="34275" anchor="t" anchorCtr="0">
            <a:normAutofit fontScale="77500" lnSpcReduction="20000"/>
          </a:bodyPr>
          <a:lstStyle/>
          <a:p>
            <a:pPr marL="95250" indent="0">
              <a:buNone/>
            </a:pPr>
            <a:r>
              <a:rPr lang="en-US" sz="2400" dirty="0"/>
              <a:t>Anomalies can be categorized as:</a:t>
            </a:r>
          </a:p>
          <a:p>
            <a:pPr fontAlgn="ctr"/>
            <a:r>
              <a:rPr lang="en-US" b="1" dirty="0"/>
              <a:t>Point anomalies: </a:t>
            </a:r>
            <a:r>
              <a:rPr lang="en-US" dirty="0"/>
              <a:t>A single instance of data is anomalous if it's too far off from the rest. </a:t>
            </a:r>
            <a:r>
              <a:rPr lang="en-US" i="1" dirty="0"/>
              <a:t>Business use case: </a:t>
            </a:r>
            <a:r>
              <a:rPr lang="en-US" dirty="0"/>
              <a:t>Detecting credit card fraud based on "amount spent."</a:t>
            </a:r>
          </a:p>
          <a:p>
            <a:pPr fontAlgn="ctr"/>
            <a:r>
              <a:rPr lang="en-US" b="1" dirty="0"/>
              <a:t>Contextual anomalies: </a:t>
            </a:r>
            <a:r>
              <a:rPr lang="en-US" dirty="0"/>
              <a:t>The abnormality is context specific. This type of anomaly is common in time-series data. </a:t>
            </a:r>
            <a:r>
              <a:rPr lang="en-US" i="1" dirty="0"/>
              <a:t>Business use case:</a:t>
            </a:r>
            <a:r>
              <a:rPr lang="en-US" dirty="0"/>
              <a:t> Spending $100 on food every day during the holiday season is normal, but may be odd otherwise.</a:t>
            </a:r>
          </a:p>
          <a:p>
            <a:pPr fontAlgn="ctr"/>
            <a:r>
              <a:rPr lang="en-US" b="1" dirty="0"/>
              <a:t>Collective anomalies: </a:t>
            </a:r>
            <a:r>
              <a:rPr lang="en-US" dirty="0"/>
              <a:t>A set of data instances collectively helps in detecting anomalies. </a:t>
            </a:r>
            <a:r>
              <a:rPr lang="en-US" i="1" dirty="0"/>
              <a:t>Business use case: </a:t>
            </a:r>
            <a:r>
              <a:rPr lang="en-US" dirty="0"/>
              <a:t>Someone is trying to copy data form a remote machine to a local host unexpectedly, an anomaly that would be flagged as a potential cyber attack.</a:t>
            </a:r>
          </a:p>
          <a:p>
            <a:pPr marL="95250" indent="0" fontAlgn="ctr">
              <a:buNone/>
            </a:pPr>
            <a:r>
              <a:rPr lang="en-US" b="1" dirty="0"/>
              <a:t>Note: </a:t>
            </a:r>
            <a:r>
              <a:rPr lang="en-US" dirty="0"/>
              <a:t>Anomaly detection is similar to  </a:t>
            </a:r>
            <a:r>
              <a:rPr lang="en-US" b="1" dirty="0"/>
              <a:t>noise removal</a:t>
            </a:r>
            <a:r>
              <a:rPr lang="en-US" dirty="0"/>
              <a:t> and </a:t>
            </a:r>
            <a:r>
              <a:rPr lang="en-US" b="1" dirty="0"/>
              <a:t>novelty detection</a:t>
            </a:r>
            <a:endParaRPr lang="en-US" dirty="0"/>
          </a:p>
        </p:txBody>
      </p:sp>
    </p:spTree>
    <p:extLst>
      <p:ext uri="{BB962C8B-B14F-4D97-AF65-F5344CB8AC3E}">
        <p14:creationId xmlns:p14="http://schemas.microsoft.com/office/powerpoint/2010/main" val="13747135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33"/>
          <p:cNvSpPr txBox="1">
            <a:spLocks noGrp="1"/>
          </p:cNvSpPr>
          <p:nvPr>
            <p:ph type="title"/>
          </p:nvPr>
        </p:nvSpPr>
        <p:spPr>
          <a:xfrm>
            <a:off x="628650" y="273844"/>
            <a:ext cx="7886700" cy="9942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None/>
            </a:pPr>
            <a:r>
              <a:rPr lang="en" dirty="0"/>
              <a:t>Background</a:t>
            </a:r>
            <a:br>
              <a:rPr lang="en" dirty="0"/>
            </a:br>
            <a:r>
              <a:rPr lang="en" dirty="0"/>
              <a:t>(Anomaly detection)</a:t>
            </a:r>
            <a:endParaRPr dirty="0"/>
          </a:p>
        </p:txBody>
      </p:sp>
      <p:sp>
        <p:nvSpPr>
          <p:cNvPr id="218" name="Google Shape;218;p33"/>
          <p:cNvSpPr txBox="1">
            <a:spLocks noGrp="1"/>
          </p:cNvSpPr>
          <p:nvPr>
            <p:ph type="body" idx="1"/>
          </p:nvPr>
        </p:nvSpPr>
        <p:spPr>
          <a:xfrm>
            <a:off x="628650" y="1369219"/>
            <a:ext cx="7886700" cy="3263400"/>
          </a:xfrm>
          <a:prstGeom prst="rect">
            <a:avLst/>
          </a:prstGeom>
        </p:spPr>
        <p:txBody>
          <a:bodyPr spcFirstLastPara="1" wrap="square" lIns="68575" tIns="34275" rIns="68575" bIns="34275" anchor="t" anchorCtr="0">
            <a:normAutofit fontScale="92500" lnSpcReduction="10000"/>
          </a:bodyPr>
          <a:lstStyle/>
          <a:p>
            <a:pPr marL="95250" indent="0">
              <a:buNone/>
            </a:pPr>
            <a:r>
              <a:rPr lang="en-US" sz="2300" dirty="0"/>
              <a:t>Anomaly Detection </a:t>
            </a:r>
            <a:r>
              <a:rPr lang="en-US" sz="2300" b="1" dirty="0"/>
              <a:t>Techniques</a:t>
            </a:r>
            <a:r>
              <a:rPr lang="en-US" sz="2600" dirty="0"/>
              <a:t>:</a:t>
            </a:r>
          </a:p>
          <a:p>
            <a:r>
              <a:rPr lang="en-US" b="1" dirty="0"/>
              <a:t>Simple Statistical Methods: </a:t>
            </a:r>
            <a:r>
              <a:rPr lang="en-US" dirty="0"/>
              <a:t>flag the data points that deviate from common statistical properties of a distribution, including mean, median, mode, and quantiles (</a:t>
            </a:r>
            <a:r>
              <a:rPr lang="en-US" b="1" dirty="0"/>
              <a:t>low pass</a:t>
            </a:r>
            <a:r>
              <a:rPr lang="en-US" dirty="0"/>
              <a:t> filter (n-period simple moving average), </a:t>
            </a:r>
            <a:r>
              <a:rPr lang="en-US" b="1" dirty="0">
                <a:hlinkClick r:id="rId3"/>
              </a:rPr>
              <a:t>Kalman filter</a:t>
            </a:r>
            <a:r>
              <a:rPr lang="en-US" dirty="0"/>
              <a:t>).</a:t>
            </a:r>
          </a:p>
          <a:p>
            <a:r>
              <a:rPr lang="en-US" b="1" dirty="0"/>
              <a:t>Machine Learning-Based Approaches:</a:t>
            </a:r>
          </a:p>
          <a:p>
            <a:pPr lvl="1">
              <a:buFont typeface="Courier New" panose="02070309020205020404" pitchFamily="49" charset="0"/>
              <a:buChar char="o"/>
            </a:pPr>
            <a:r>
              <a:rPr lang="en-US" dirty="0"/>
              <a:t>Density-Based Anomaly Detection</a:t>
            </a:r>
          </a:p>
          <a:p>
            <a:pPr lvl="2">
              <a:buFont typeface="Wingdings" pitchFamily="2" charset="2"/>
              <a:buChar char="q"/>
            </a:pPr>
            <a:r>
              <a:rPr lang="en-US" dirty="0"/>
              <a:t>K-nearest neighbor</a:t>
            </a:r>
          </a:p>
          <a:p>
            <a:pPr lvl="2">
              <a:buFont typeface="Wingdings" pitchFamily="2" charset="2"/>
              <a:buChar char="q"/>
            </a:pPr>
            <a:r>
              <a:rPr lang="en-US" dirty="0"/>
              <a:t>Local outlier factor (</a:t>
            </a:r>
            <a:r>
              <a:rPr lang="en-US" dirty="0">
                <a:hlinkClick r:id="rId4"/>
              </a:rPr>
              <a:t>2014</a:t>
            </a:r>
            <a:r>
              <a:rPr lang="en-US" dirty="0"/>
              <a:t>)</a:t>
            </a:r>
          </a:p>
          <a:p>
            <a:pPr lvl="1">
              <a:buFont typeface="Courier New" panose="02070309020205020404" pitchFamily="49" charset="0"/>
              <a:buChar char="o"/>
            </a:pPr>
            <a:r>
              <a:rPr lang="en-US" dirty="0"/>
              <a:t>Clustering-Based Anomaly Detection: unsupervised</a:t>
            </a:r>
          </a:p>
          <a:p>
            <a:pPr lvl="2">
              <a:buFont typeface="Wingdings" pitchFamily="2" charset="2"/>
              <a:buChar char="q"/>
            </a:pPr>
            <a:r>
              <a:rPr lang="en-US" dirty="0"/>
              <a:t>K-mean</a:t>
            </a:r>
          </a:p>
          <a:p>
            <a:pPr lvl="1">
              <a:buFont typeface="Courier New" panose="02070309020205020404" pitchFamily="49" charset="0"/>
              <a:buChar char="o"/>
            </a:pPr>
            <a:r>
              <a:rPr lang="en-US" dirty="0"/>
              <a:t>Support Vector Machine-Based Anomaly Detection: supervised</a:t>
            </a:r>
          </a:p>
        </p:txBody>
      </p:sp>
    </p:spTree>
    <p:extLst>
      <p:ext uri="{BB962C8B-B14F-4D97-AF65-F5344CB8AC3E}">
        <p14:creationId xmlns:p14="http://schemas.microsoft.com/office/powerpoint/2010/main" val="42768239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33"/>
          <p:cNvSpPr txBox="1">
            <a:spLocks noGrp="1"/>
          </p:cNvSpPr>
          <p:nvPr>
            <p:ph type="title"/>
          </p:nvPr>
        </p:nvSpPr>
        <p:spPr>
          <a:xfrm>
            <a:off x="628650" y="273844"/>
            <a:ext cx="7886700" cy="994200"/>
          </a:xfrm>
          <a:prstGeom prst="rect">
            <a:avLst/>
          </a:prstGeom>
        </p:spPr>
        <p:txBody>
          <a:bodyPr spcFirstLastPara="1" wrap="square" lIns="68575" tIns="34275" rIns="68575" bIns="34275" anchor="ctr" anchorCtr="0">
            <a:noAutofit/>
          </a:bodyPr>
          <a:lstStyle/>
          <a:p>
            <a:pPr lvl="0"/>
            <a:r>
              <a:rPr lang="en" dirty="0"/>
              <a:t>Background</a:t>
            </a:r>
            <a:br>
              <a:rPr lang="en" dirty="0"/>
            </a:br>
            <a:r>
              <a:rPr lang="en" dirty="0"/>
              <a:t>(Anomaly detection - </a:t>
            </a:r>
            <a:r>
              <a:rPr lang="en" sz="2800" dirty="0"/>
              <a:t>time series</a:t>
            </a:r>
            <a:r>
              <a:rPr lang="en" dirty="0"/>
              <a:t>)</a:t>
            </a:r>
            <a:endParaRPr dirty="0"/>
          </a:p>
        </p:txBody>
      </p:sp>
      <p:sp>
        <p:nvSpPr>
          <p:cNvPr id="218" name="Google Shape;218;p33"/>
          <p:cNvSpPr txBox="1">
            <a:spLocks noGrp="1"/>
          </p:cNvSpPr>
          <p:nvPr>
            <p:ph type="body" idx="1"/>
          </p:nvPr>
        </p:nvSpPr>
        <p:spPr>
          <a:xfrm>
            <a:off x="628650" y="1369219"/>
            <a:ext cx="7886700" cy="3263400"/>
          </a:xfrm>
          <a:prstGeom prst="rect">
            <a:avLst/>
          </a:prstGeom>
        </p:spPr>
        <p:txBody>
          <a:bodyPr spcFirstLastPara="1" wrap="square" lIns="68575" tIns="34275" rIns="68575" bIns="34275" anchor="t" anchorCtr="0">
            <a:normAutofit fontScale="77500" lnSpcReduction="20000"/>
          </a:bodyPr>
          <a:lstStyle/>
          <a:p>
            <a:pPr marL="0" lvl="0" indent="0" algn="just">
              <a:lnSpc>
                <a:spcPct val="115000"/>
              </a:lnSpc>
              <a:buNone/>
            </a:pPr>
            <a:r>
              <a:rPr lang="en-US" sz="2800" b="1" dirty="0"/>
              <a:t>from a business perspective </a:t>
            </a:r>
            <a:r>
              <a:rPr lang="en-US" sz="2800" b="1" dirty="0">
                <a:hlinkClick r:id="rId3"/>
              </a:rPr>
              <a:t>link</a:t>
            </a:r>
            <a:endParaRPr lang="en-US" sz="2800" b="1" dirty="0"/>
          </a:p>
          <a:p>
            <a:pPr marL="0" lvl="0" indent="0" algn="just">
              <a:lnSpc>
                <a:spcPct val="115000"/>
              </a:lnSpc>
              <a:buNone/>
            </a:pPr>
            <a:r>
              <a:rPr lang="en-US" dirty="0"/>
              <a:t>Anomaly detection problem for time-series data (signal) is usually formulated as </a:t>
            </a:r>
            <a:r>
              <a:rPr lang="en-US" b="1" dirty="0"/>
              <a:t>finding of rare items</a:t>
            </a:r>
            <a:r>
              <a:rPr lang="en-US" dirty="0"/>
              <a:t>, events or observations. </a:t>
            </a:r>
          </a:p>
          <a:p>
            <a:pPr marL="0" lvl="0" indent="0" algn="just">
              <a:lnSpc>
                <a:spcPct val="115000"/>
              </a:lnSpc>
              <a:buNone/>
            </a:pPr>
            <a:r>
              <a:rPr lang="en-US" dirty="0"/>
              <a:t>Some important types of anomalies are:</a:t>
            </a:r>
          </a:p>
          <a:p>
            <a:pPr marL="342900" indent="-342900">
              <a:lnSpc>
                <a:spcPct val="115000"/>
              </a:lnSpc>
            </a:pPr>
            <a:r>
              <a:rPr lang="en-US" b="1" dirty="0"/>
              <a:t>additive outliers</a:t>
            </a:r>
            <a:r>
              <a:rPr lang="en-US" dirty="0"/>
              <a:t>: unexpected growth of users </a:t>
            </a:r>
          </a:p>
          <a:p>
            <a:pPr marL="342900" indent="-342900">
              <a:lnSpc>
                <a:spcPct val="115000"/>
              </a:lnSpc>
            </a:pPr>
            <a:r>
              <a:rPr lang="en-US" b="1" dirty="0"/>
              <a:t>temporal </a:t>
            </a:r>
            <a:r>
              <a:rPr lang="en-US" dirty="0"/>
              <a:t>changes</a:t>
            </a:r>
          </a:p>
          <a:p>
            <a:pPr marL="342900" indent="-342900">
              <a:lnSpc>
                <a:spcPct val="115000"/>
              </a:lnSpc>
            </a:pPr>
            <a:r>
              <a:rPr lang="en-US" b="1" dirty="0"/>
              <a:t>trend</a:t>
            </a:r>
            <a:r>
              <a:rPr lang="en-US" dirty="0"/>
              <a:t> changes </a:t>
            </a:r>
          </a:p>
          <a:p>
            <a:pPr marL="342900" indent="-342900">
              <a:lnSpc>
                <a:spcPct val="115000"/>
              </a:lnSpc>
            </a:pPr>
            <a:r>
              <a:rPr lang="en-US" b="1" dirty="0"/>
              <a:t>level shifts or seasonal level shifts</a:t>
            </a:r>
          </a:p>
          <a:p>
            <a:pPr marL="0" indent="0">
              <a:lnSpc>
                <a:spcPct val="115000"/>
              </a:lnSpc>
              <a:buNone/>
            </a:pPr>
            <a:r>
              <a:rPr lang="en-US" dirty="0"/>
              <a:t>visualize a confidence interval</a:t>
            </a:r>
            <a:endParaRPr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33"/>
          <p:cNvSpPr txBox="1">
            <a:spLocks noGrp="1"/>
          </p:cNvSpPr>
          <p:nvPr>
            <p:ph type="title"/>
          </p:nvPr>
        </p:nvSpPr>
        <p:spPr>
          <a:xfrm>
            <a:off x="628650" y="273844"/>
            <a:ext cx="7886700" cy="994200"/>
          </a:xfrm>
          <a:prstGeom prst="rect">
            <a:avLst/>
          </a:prstGeom>
        </p:spPr>
        <p:txBody>
          <a:bodyPr spcFirstLastPara="1" wrap="square" lIns="68575" tIns="34275" rIns="68575" bIns="34275" anchor="ctr" anchorCtr="0">
            <a:noAutofit/>
          </a:bodyPr>
          <a:lstStyle/>
          <a:p>
            <a:pPr lvl="0"/>
            <a:r>
              <a:rPr lang="en" dirty="0"/>
              <a:t>Background</a:t>
            </a:r>
            <a:br>
              <a:rPr lang="en" dirty="0"/>
            </a:br>
            <a:r>
              <a:rPr lang="en" dirty="0"/>
              <a:t>(Anomaly detection - </a:t>
            </a:r>
            <a:r>
              <a:rPr lang="en" sz="2800" dirty="0"/>
              <a:t>time series</a:t>
            </a:r>
            <a:r>
              <a:rPr lang="en" dirty="0"/>
              <a:t>)</a:t>
            </a:r>
            <a:endParaRPr dirty="0"/>
          </a:p>
        </p:txBody>
      </p:sp>
      <p:sp>
        <p:nvSpPr>
          <p:cNvPr id="218" name="Google Shape;218;p33"/>
          <p:cNvSpPr txBox="1">
            <a:spLocks noGrp="1"/>
          </p:cNvSpPr>
          <p:nvPr>
            <p:ph type="body" idx="1"/>
          </p:nvPr>
        </p:nvSpPr>
        <p:spPr>
          <a:xfrm>
            <a:off x="628650" y="1369219"/>
            <a:ext cx="7886700" cy="3263400"/>
          </a:xfrm>
          <a:prstGeom prst="rect">
            <a:avLst/>
          </a:prstGeom>
        </p:spPr>
        <p:txBody>
          <a:bodyPr spcFirstLastPara="1" wrap="square" lIns="68575" tIns="34275" rIns="68575" bIns="34275" anchor="t" anchorCtr="0">
            <a:normAutofit/>
          </a:bodyPr>
          <a:lstStyle/>
          <a:p>
            <a:pPr marL="95250" indent="0">
              <a:buNone/>
            </a:pPr>
            <a:r>
              <a:rPr lang="en-US" b="1" dirty="0"/>
              <a:t>STL decomposition:</a:t>
            </a:r>
            <a:r>
              <a:rPr lang="en-US" sz="1800" dirty="0"/>
              <a:t> seasonal decomposition of time series by Loess): split your time series signal into three parts: </a:t>
            </a:r>
            <a:r>
              <a:rPr lang="en-US" sz="1800" b="1" dirty="0"/>
              <a:t>seasonal, trend and residue</a:t>
            </a:r>
            <a:r>
              <a:rPr lang="en-US" sz="1800" dirty="0"/>
              <a:t>.</a:t>
            </a:r>
          </a:p>
          <a:p>
            <a:pPr marL="95250" indent="0">
              <a:buNone/>
            </a:pPr>
            <a:endParaRPr lang="en-US" sz="1800" b="1" dirty="0"/>
          </a:p>
          <a:p>
            <a:pPr marL="95250" indent="0">
              <a:buNone/>
            </a:pPr>
            <a:endParaRPr lang="en-US" sz="1800" b="1" dirty="0"/>
          </a:p>
          <a:p>
            <a:pPr marL="95250" indent="0">
              <a:buNone/>
            </a:pPr>
            <a:endParaRPr lang="en-US" sz="1800" b="1" dirty="0"/>
          </a:p>
          <a:p>
            <a:pPr marL="95250" indent="0">
              <a:buNone/>
            </a:pPr>
            <a:r>
              <a:rPr lang="en-US" sz="1400" dirty="0"/>
              <a:t>use </a:t>
            </a:r>
            <a:r>
              <a:rPr lang="en-US" sz="1400" b="1" dirty="0"/>
              <a:t>median absolute deviation </a:t>
            </a:r>
            <a:r>
              <a:rPr lang="en-US" sz="1400" dirty="0"/>
              <a:t>for </a:t>
            </a:r>
          </a:p>
          <a:p>
            <a:pPr marL="95250" indent="0">
              <a:buNone/>
            </a:pPr>
            <a:r>
              <a:rPr lang="en-US" sz="1400" b="1" dirty="0"/>
              <a:t>Seasonal time series</a:t>
            </a:r>
          </a:p>
          <a:p>
            <a:pPr marL="95250" indent="0">
              <a:buNone/>
            </a:pPr>
            <a:endParaRPr lang="en-US" sz="1400" b="1" dirty="0"/>
          </a:p>
        </p:txBody>
      </p:sp>
      <p:pic>
        <p:nvPicPr>
          <p:cNvPr id="2" name="Picture 1">
            <a:extLst>
              <a:ext uri="{FF2B5EF4-FFF2-40B4-BE49-F238E27FC236}">
                <a16:creationId xmlns:a16="http://schemas.microsoft.com/office/drawing/2014/main" id="{ECD022A8-4AD1-C544-8CA8-5BA750CBD7C6}"/>
              </a:ext>
            </a:extLst>
          </p:cNvPr>
          <p:cNvPicPr>
            <a:picLocks noChangeAspect="1"/>
          </p:cNvPicPr>
          <p:nvPr/>
        </p:nvPicPr>
        <p:blipFill>
          <a:blip r:embed="rId3"/>
          <a:stretch>
            <a:fillRect/>
          </a:stretch>
        </p:blipFill>
        <p:spPr>
          <a:xfrm>
            <a:off x="4234248" y="2001436"/>
            <a:ext cx="3778600" cy="2868220"/>
          </a:xfrm>
          <a:prstGeom prst="rect">
            <a:avLst/>
          </a:prstGeom>
        </p:spPr>
      </p:pic>
    </p:spTree>
    <p:extLst>
      <p:ext uri="{BB962C8B-B14F-4D97-AF65-F5344CB8AC3E}">
        <p14:creationId xmlns:p14="http://schemas.microsoft.com/office/powerpoint/2010/main" val="4807320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33"/>
          <p:cNvSpPr txBox="1">
            <a:spLocks noGrp="1"/>
          </p:cNvSpPr>
          <p:nvPr>
            <p:ph type="title"/>
          </p:nvPr>
        </p:nvSpPr>
        <p:spPr>
          <a:xfrm>
            <a:off x="628650" y="273844"/>
            <a:ext cx="7886700" cy="9942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None/>
            </a:pPr>
            <a:r>
              <a:rPr lang="en" dirty="0"/>
              <a:t>Background</a:t>
            </a:r>
            <a:br>
              <a:rPr lang="en" dirty="0"/>
            </a:br>
            <a:r>
              <a:rPr lang="en" dirty="0"/>
              <a:t>(Anomaly detection - </a:t>
            </a:r>
            <a:r>
              <a:rPr lang="en" sz="2800" dirty="0"/>
              <a:t>time series</a:t>
            </a:r>
            <a:r>
              <a:rPr lang="en" dirty="0"/>
              <a:t>)</a:t>
            </a:r>
            <a:endParaRPr dirty="0"/>
          </a:p>
        </p:txBody>
      </p:sp>
      <p:sp>
        <p:nvSpPr>
          <p:cNvPr id="218" name="Google Shape;218;p33"/>
          <p:cNvSpPr txBox="1">
            <a:spLocks noGrp="1"/>
          </p:cNvSpPr>
          <p:nvPr>
            <p:ph type="body" idx="1"/>
          </p:nvPr>
        </p:nvSpPr>
        <p:spPr>
          <a:xfrm>
            <a:off x="628650" y="1369219"/>
            <a:ext cx="7886700" cy="3263400"/>
          </a:xfrm>
          <a:prstGeom prst="rect">
            <a:avLst/>
          </a:prstGeom>
        </p:spPr>
        <p:txBody>
          <a:bodyPr spcFirstLastPara="1" wrap="square" lIns="68575" tIns="34275" rIns="68575" bIns="34275" anchor="t" anchorCtr="0">
            <a:normAutofit fontScale="92500"/>
          </a:bodyPr>
          <a:lstStyle/>
          <a:p>
            <a:pPr marL="0" lvl="0" indent="0" algn="just">
              <a:lnSpc>
                <a:spcPct val="115000"/>
              </a:lnSpc>
              <a:buNone/>
            </a:pPr>
            <a:r>
              <a:rPr lang="en-US" sz="2200" b="1" dirty="0"/>
              <a:t>Classification and regression trees (ML approach)</a:t>
            </a:r>
          </a:p>
          <a:p>
            <a:pPr marL="342900" indent="-342900">
              <a:lnSpc>
                <a:spcPct val="115000"/>
              </a:lnSpc>
            </a:pPr>
            <a:r>
              <a:rPr lang="en-US" b="1" dirty="0"/>
              <a:t>Supervised learning: </a:t>
            </a:r>
            <a:r>
              <a:rPr lang="en-US" dirty="0"/>
              <a:t>labeled data points</a:t>
            </a:r>
          </a:p>
          <a:p>
            <a:pPr marL="342900" indent="-342900">
              <a:lnSpc>
                <a:spcPct val="115000"/>
              </a:lnSpc>
            </a:pPr>
            <a:r>
              <a:rPr lang="en-US" b="1" dirty="0"/>
              <a:t>Unsupervised learning: </a:t>
            </a:r>
            <a:r>
              <a:rPr lang="en-US" dirty="0"/>
              <a:t>teach CART to predict the next data point in your series and have some confidence interval or prediction error as in the case of the STL decomposition approach.</a:t>
            </a:r>
            <a:br>
              <a:rPr lang="en-US" dirty="0"/>
            </a:br>
            <a:r>
              <a:rPr lang="en-US" dirty="0"/>
              <a:t>check if your data point lies inside or outside the confidence interval using </a:t>
            </a:r>
            <a:r>
              <a:rPr lang="en-US" b="1" dirty="0"/>
              <a:t>Generalized ESD test</a:t>
            </a:r>
            <a:r>
              <a:rPr lang="en-US" dirty="0"/>
              <a:t>, or</a:t>
            </a:r>
            <a:r>
              <a:rPr lang="en-US" b="1" dirty="0">
                <a:hlinkClick r:id="rId3"/>
              </a:rPr>
              <a:t> Grubbs’ test</a:t>
            </a:r>
            <a:r>
              <a:rPr lang="en-US" dirty="0"/>
              <a:t>.</a:t>
            </a:r>
            <a:endParaRPr lang="en-US" b="1" dirty="0"/>
          </a:p>
        </p:txBody>
      </p:sp>
    </p:spTree>
    <p:extLst>
      <p:ext uri="{BB962C8B-B14F-4D97-AF65-F5344CB8AC3E}">
        <p14:creationId xmlns:p14="http://schemas.microsoft.com/office/powerpoint/2010/main" val="27916006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33"/>
          <p:cNvSpPr txBox="1">
            <a:spLocks noGrp="1"/>
          </p:cNvSpPr>
          <p:nvPr>
            <p:ph type="title"/>
          </p:nvPr>
        </p:nvSpPr>
        <p:spPr>
          <a:xfrm>
            <a:off x="628650" y="273844"/>
            <a:ext cx="7886700" cy="9942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None/>
            </a:pPr>
            <a:r>
              <a:rPr lang="en" dirty="0"/>
              <a:t>Background</a:t>
            </a:r>
            <a:br>
              <a:rPr lang="en" dirty="0"/>
            </a:br>
            <a:r>
              <a:rPr lang="en" dirty="0"/>
              <a:t>(Anomaly detection - </a:t>
            </a:r>
            <a:r>
              <a:rPr lang="en" sz="2800" dirty="0"/>
              <a:t>time series</a:t>
            </a:r>
            <a:r>
              <a:rPr lang="en" dirty="0"/>
              <a:t>)</a:t>
            </a:r>
            <a:endParaRPr dirty="0"/>
          </a:p>
        </p:txBody>
      </p:sp>
      <p:sp>
        <p:nvSpPr>
          <p:cNvPr id="218" name="Google Shape;218;p33"/>
          <p:cNvSpPr txBox="1">
            <a:spLocks noGrp="1"/>
          </p:cNvSpPr>
          <p:nvPr>
            <p:ph type="body" idx="1"/>
          </p:nvPr>
        </p:nvSpPr>
        <p:spPr>
          <a:xfrm>
            <a:off x="628650" y="1369219"/>
            <a:ext cx="7886700" cy="3263400"/>
          </a:xfrm>
          <a:prstGeom prst="rect">
            <a:avLst/>
          </a:prstGeom>
        </p:spPr>
        <p:txBody>
          <a:bodyPr spcFirstLastPara="1" wrap="square" lIns="68575" tIns="34275" rIns="68575" bIns="34275" anchor="t" anchorCtr="0">
            <a:normAutofit/>
          </a:bodyPr>
          <a:lstStyle/>
          <a:p>
            <a:pPr marL="0" lvl="0" indent="0" algn="just">
              <a:lnSpc>
                <a:spcPct val="115000"/>
              </a:lnSpc>
              <a:buNone/>
            </a:pPr>
            <a:r>
              <a:rPr lang="en-US" sz="1800" b="1" dirty="0"/>
              <a:t>Classification and regression trees (ML approach)</a:t>
            </a:r>
          </a:p>
          <a:p>
            <a:pPr marL="342900" indent="-342900">
              <a:lnSpc>
                <a:spcPct val="115000"/>
              </a:lnSpc>
            </a:pPr>
            <a:r>
              <a:rPr lang="en-US" sz="1600" b="1" dirty="0"/>
              <a:t>CART model</a:t>
            </a:r>
          </a:p>
        </p:txBody>
      </p:sp>
      <p:pic>
        <p:nvPicPr>
          <p:cNvPr id="2" name="Picture 1">
            <a:extLst>
              <a:ext uri="{FF2B5EF4-FFF2-40B4-BE49-F238E27FC236}">
                <a16:creationId xmlns:a16="http://schemas.microsoft.com/office/drawing/2014/main" id="{3073873D-2DE9-2F48-86D4-E65E616F3419}"/>
              </a:ext>
            </a:extLst>
          </p:cNvPr>
          <p:cNvPicPr>
            <a:picLocks noChangeAspect="1"/>
          </p:cNvPicPr>
          <p:nvPr/>
        </p:nvPicPr>
        <p:blipFill>
          <a:blip r:embed="rId3"/>
          <a:stretch>
            <a:fillRect/>
          </a:stretch>
        </p:blipFill>
        <p:spPr>
          <a:xfrm>
            <a:off x="3348681" y="1780369"/>
            <a:ext cx="4324865" cy="3192311"/>
          </a:xfrm>
          <a:prstGeom prst="rect">
            <a:avLst/>
          </a:prstGeom>
        </p:spPr>
      </p:pic>
    </p:spTree>
    <p:extLst>
      <p:ext uri="{BB962C8B-B14F-4D97-AF65-F5344CB8AC3E}">
        <p14:creationId xmlns:p14="http://schemas.microsoft.com/office/powerpoint/2010/main" val="104621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33"/>
          <p:cNvSpPr txBox="1">
            <a:spLocks noGrp="1"/>
          </p:cNvSpPr>
          <p:nvPr>
            <p:ph type="title"/>
          </p:nvPr>
        </p:nvSpPr>
        <p:spPr>
          <a:xfrm>
            <a:off x="628650" y="273844"/>
            <a:ext cx="7886700" cy="9942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None/>
            </a:pPr>
            <a:r>
              <a:rPr lang="en" dirty="0"/>
              <a:t>Background</a:t>
            </a:r>
            <a:br>
              <a:rPr lang="en" dirty="0"/>
            </a:br>
            <a:r>
              <a:rPr lang="en" dirty="0"/>
              <a:t>(Anomaly detection - </a:t>
            </a:r>
            <a:r>
              <a:rPr lang="en" sz="2800" dirty="0"/>
              <a:t>time series</a:t>
            </a:r>
            <a:r>
              <a:rPr lang="en" dirty="0"/>
              <a:t>)</a:t>
            </a:r>
            <a:endParaRPr dirty="0"/>
          </a:p>
        </p:txBody>
      </p:sp>
      <p:sp>
        <p:nvSpPr>
          <p:cNvPr id="218" name="Google Shape;218;p33"/>
          <p:cNvSpPr txBox="1">
            <a:spLocks noGrp="1"/>
          </p:cNvSpPr>
          <p:nvPr>
            <p:ph type="body" idx="1"/>
          </p:nvPr>
        </p:nvSpPr>
        <p:spPr>
          <a:xfrm>
            <a:off x="628650" y="1369219"/>
            <a:ext cx="7886700" cy="3263400"/>
          </a:xfrm>
          <a:prstGeom prst="rect">
            <a:avLst/>
          </a:prstGeom>
        </p:spPr>
        <p:txBody>
          <a:bodyPr spcFirstLastPara="1" wrap="square" lIns="68575" tIns="34275" rIns="68575" bIns="34275" anchor="t" anchorCtr="0">
            <a:normAutofit fontScale="77500" lnSpcReduction="20000"/>
          </a:bodyPr>
          <a:lstStyle/>
          <a:p>
            <a:pPr marL="0" indent="0" algn="just">
              <a:lnSpc>
                <a:spcPct val="115000"/>
              </a:lnSpc>
              <a:buNone/>
            </a:pPr>
            <a:r>
              <a:rPr lang="en-US" sz="2400" b="1" dirty="0"/>
              <a:t>ARIMA: </a:t>
            </a:r>
            <a:r>
              <a:rPr lang="en-US" sz="2400" dirty="0"/>
              <a:t>autoregressive integrated moving average</a:t>
            </a:r>
            <a:r>
              <a:rPr lang="en-US" sz="2400" b="1" dirty="0"/>
              <a:t> </a:t>
            </a:r>
            <a:r>
              <a:rPr lang="en-US" sz="1500" b="1" dirty="0"/>
              <a:t>(Box–Jenkins method)</a:t>
            </a:r>
            <a:endParaRPr lang="en-US" sz="2400" b="1" dirty="0"/>
          </a:p>
          <a:p>
            <a:pPr marL="0" indent="0" algn="just">
              <a:lnSpc>
                <a:spcPct val="115000"/>
              </a:lnSpc>
              <a:buNone/>
            </a:pPr>
            <a:endParaRPr lang="en-US" sz="2400" b="1" dirty="0"/>
          </a:p>
          <a:p>
            <a:pPr marL="0" indent="0" algn="just">
              <a:lnSpc>
                <a:spcPct val="115000"/>
              </a:lnSpc>
              <a:buNone/>
            </a:pPr>
            <a:r>
              <a:rPr lang="en-US" sz="1800" dirty="0"/>
              <a:t>several points from the past generate a forecast of the next point with the addition of some random variable. the signal gets smoother.</a:t>
            </a:r>
          </a:p>
          <a:p>
            <a:pPr marL="0" indent="0" algn="just">
              <a:lnSpc>
                <a:spcPct val="115000"/>
              </a:lnSpc>
              <a:buNone/>
            </a:pPr>
            <a:r>
              <a:rPr lang="en-US" sz="1800" b="1" dirty="0"/>
              <a:t>Challenges:</a:t>
            </a:r>
          </a:p>
          <a:p>
            <a:pPr marL="342900" indent="-342900">
              <a:lnSpc>
                <a:spcPct val="115000"/>
              </a:lnSpc>
            </a:pPr>
            <a:r>
              <a:rPr lang="en-US" sz="1600" b="1" dirty="0"/>
              <a:t>select the number of differences</a:t>
            </a:r>
          </a:p>
          <a:p>
            <a:pPr marL="342900" indent="-342900">
              <a:lnSpc>
                <a:spcPct val="115000"/>
              </a:lnSpc>
            </a:pPr>
            <a:r>
              <a:rPr lang="en-US" sz="1600" b="1" dirty="0"/>
              <a:t>Select the number of autoregressions</a:t>
            </a:r>
          </a:p>
          <a:p>
            <a:pPr marL="342900" indent="-342900">
              <a:lnSpc>
                <a:spcPct val="115000"/>
              </a:lnSpc>
            </a:pPr>
            <a:r>
              <a:rPr lang="en-US" sz="1600" b="1" dirty="0"/>
              <a:t>Select the forecast error coefficients.</a:t>
            </a:r>
          </a:p>
          <a:p>
            <a:pPr marL="342900" indent="-342900">
              <a:lnSpc>
                <a:spcPct val="115000"/>
              </a:lnSpc>
            </a:pPr>
            <a:r>
              <a:rPr lang="en-US" sz="1600" b="1" dirty="0"/>
              <a:t>Not working for non-stationary signals</a:t>
            </a:r>
          </a:p>
          <a:p>
            <a:pPr marL="0" indent="0">
              <a:lnSpc>
                <a:spcPct val="115000"/>
              </a:lnSpc>
              <a:buNone/>
            </a:pPr>
            <a:r>
              <a:rPr lang="en-US" sz="1800" dirty="0"/>
              <a:t>Each time you work with a new signal you should build a new ARIMA model.</a:t>
            </a:r>
          </a:p>
        </p:txBody>
      </p:sp>
    </p:spTree>
    <p:extLst>
      <p:ext uri="{BB962C8B-B14F-4D97-AF65-F5344CB8AC3E}">
        <p14:creationId xmlns:p14="http://schemas.microsoft.com/office/powerpoint/2010/main" val="34707283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33"/>
          <p:cNvSpPr txBox="1">
            <a:spLocks noGrp="1"/>
          </p:cNvSpPr>
          <p:nvPr>
            <p:ph type="title"/>
          </p:nvPr>
        </p:nvSpPr>
        <p:spPr>
          <a:xfrm>
            <a:off x="628650" y="273844"/>
            <a:ext cx="7886700" cy="9942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None/>
            </a:pPr>
            <a:r>
              <a:rPr lang="en" dirty="0"/>
              <a:t>Background</a:t>
            </a:r>
            <a:br>
              <a:rPr lang="en" dirty="0"/>
            </a:br>
            <a:r>
              <a:rPr lang="en" dirty="0"/>
              <a:t>(Anomaly detection - </a:t>
            </a:r>
            <a:r>
              <a:rPr lang="en" sz="2800" dirty="0"/>
              <a:t>time series</a:t>
            </a:r>
            <a:r>
              <a:rPr lang="en" dirty="0"/>
              <a:t>)</a:t>
            </a:r>
            <a:endParaRPr dirty="0"/>
          </a:p>
        </p:txBody>
      </p:sp>
      <p:sp>
        <p:nvSpPr>
          <p:cNvPr id="218" name="Google Shape;218;p33"/>
          <p:cNvSpPr txBox="1">
            <a:spLocks noGrp="1"/>
          </p:cNvSpPr>
          <p:nvPr>
            <p:ph type="body" idx="1"/>
          </p:nvPr>
        </p:nvSpPr>
        <p:spPr>
          <a:xfrm>
            <a:off x="628650" y="1369219"/>
            <a:ext cx="7886700" cy="3263400"/>
          </a:xfrm>
          <a:prstGeom prst="rect">
            <a:avLst/>
          </a:prstGeom>
        </p:spPr>
        <p:txBody>
          <a:bodyPr spcFirstLastPara="1" wrap="square" lIns="68575" tIns="34275" rIns="68575" bIns="34275" anchor="t" anchorCtr="0">
            <a:normAutofit/>
          </a:bodyPr>
          <a:lstStyle/>
          <a:p>
            <a:pPr marL="0" indent="0" algn="just">
              <a:lnSpc>
                <a:spcPct val="115000"/>
              </a:lnSpc>
              <a:buNone/>
            </a:pPr>
            <a:r>
              <a:rPr lang="en-US" sz="2400" b="1" dirty="0"/>
              <a:t>ARIMA:</a:t>
            </a:r>
          </a:p>
          <a:p>
            <a:pPr marL="0" indent="0" algn="just">
              <a:lnSpc>
                <a:spcPct val="115000"/>
              </a:lnSpc>
              <a:buNone/>
            </a:pPr>
            <a:r>
              <a:rPr lang="en-US" sz="1600" dirty="0"/>
              <a:t>Anomaly detection is done by building an adjusted model of a signal by using outlier points and checking if it’s a better fit than the original model by utilizing t-statistics.</a:t>
            </a:r>
          </a:p>
          <a:p>
            <a:pPr marL="0" indent="0" algn="just">
              <a:lnSpc>
                <a:spcPct val="115000"/>
              </a:lnSpc>
              <a:buNone/>
            </a:pPr>
            <a:endParaRPr lang="en-US" sz="1800" dirty="0"/>
          </a:p>
        </p:txBody>
      </p:sp>
      <p:pic>
        <p:nvPicPr>
          <p:cNvPr id="2" name="Picture 1">
            <a:extLst>
              <a:ext uri="{FF2B5EF4-FFF2-40B4-BE49-F238E27FC236}">
                <a16:creationId xmlns:a16="http://schemas.microsoft.com/office/drawing/2014/main" id="{F58ACB74-4E13-704B-ABFC-A703CA09F9E8}"/>
              </a:ext>
            </a:extLst>
          </p:cNvPr>
          <p:cNvPicPr>
            <a:picLocks noChangeAspect="1"/>
          </p:cNvPicPr>
          <p:nvPr/>
        </p:nvPicPr>
        <p:blipFill>
          <a:blip r:embed="rId3"/>
          <a:stretch>
            <a:fillRect/>
          </a:stretch>
        </p:blipFill>
        <p:spPr>
          <a:xfrm>
            <a:off x="5020579" y="2568028"/>
            <a:ext cx="3028046" cy="2575472"/>
          </a:xfrm>
          <a:prstGeom prst="rect">
            <a:avLst/>
          </a:prstGeom>
        </p:spPr>
      </p:pic>
    </p:spTree>
    <p:extLst>
      <p:ext uri="{BB962C8B-B14F-4D97-AF65-F5344CB8AC3E}">
        <p14:creationId xmlns:p14="http://schemas.microsoft.com/office/powerpoint/2010/main" val="15778765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2" name="Google Shape;162;p24"/>
          <p:cNvSpPr txBox="1">
            <a:spLocks noGrp="1"/>
          </p:cNvSpPr>
          <p:nvPr>
            <p:ph type="body" idx="1"/>
          </p:nvPr>
        </p:nvSpPr>
        <p:spPr>
          <a:xfrm>
            <a:off x="628650" y="1077239"/>
            <a:ext cx="7886700" cy="3555484"/>
          </a:xfrm>
          <a:prstGeom prst="rect">
            <a:avLst/>
          </a:prstGeom>
          <a:noFill/>
          <a:ln>
            <a:noFill/>
          </a:ln>
        </p:spPr>
        <p:txBody>
          <a:bodyPr spcFirstLastPara="1" wrap="square" lIns="68575" tIns="34275" rIns="68575" bIns="34275" anchor="t" anchorCtr="0">
            <a:normAutofit fontScale="85000" lnSpcReduction="20000"/>
          </a:bodyPr>
          <a:lstStyle/>
          <a:p>
            <a:pPr marL="381000" indent="-374650"/>
            <a:r>
              <a:rPr lang="en-US" dirty="0"/>
              <a:t>Objective</a:t>
            </a:r>
          </a:p>
          <a:p>
            <a:pPr marL="381000" indent="-374650"/>
            <a:r>
              <a:rPr lang="en-US" dirty="0"/>
              <a:t>Justification</a:t>
            </a:r>
          </a:p>
          <a:p>
            <a:pPr marL="381000" indent="-374650"/>
            <a:r>
              <a:rPr lang="en-US" dirty="0"/>
              <a:t>Introduction</a:t>
            </a:r>
          </a:p>
          <a:p>
            <a:pPr marL="381000" indent="-374650"/>
            <a:r>
              <a:rPr lang="en-US" dirty="0"/>
              <a:t>Background /Review of literature</a:t>
            </a:r>
          </a:p>
          <a:p>
            <a:pPr marL="381000" indent="-374650"/>
            <a:r>
              <a:rPr lang="en-US" dirty="0"/>
              <a:t>Solution</a:t>
            </a:r>
          </a:p>
          <a:p>
            <a:pPr marL="381000" indent="-374650"/>
            <a:r>
              <a:rPr lang="en-US" dirty="0"/>
              <a:t>Implementation</a:t>
            </a:r>
          </a:p>
          <a:p>
            <a:pPr marL="381000" indent="-374650"/>
            <a:r>
              <a:rPr lang="en-US" dirty="0"/>
              <a:t>Practical challenges</a:t>
            </a:r>
          </a:p>
          <a:p>
            <a:pPr marL="381000" indent="-374650"/>
            <a:r>
              <a:rPr lang="en-US" dirty="0"/>
              <a:t>Validation</a:t>
            </a:r>
          </a:p>
          <a:p>
            <a:pPr marL="381000" indent="-374650"/>
            <a:r>
              <a:rPr lang="en-US" dirty="0"/>
              <a:t>Related work</a:t>
            </a:r>
          </a:p>
          <a:p>
            <a:pPr marL="381000" indent="-374650"/>
            <a:r>
              <a:rPr lang="en-US" dirty="0"/>
              <a:t>Time frame and work schedule</a:t>
            </a:r>
          </a:p>
          <a:p>
            <a:pPr marL="381000" indent="-374650"/>
            <a:r>
              <a:rPr lang="en" dirty="0"/>
              <a:t>Future work and conclusion</a:t>
            </a:r>
          </a:p>
        </p:txBody>
      </p:sp>
      <p:sp>
        <p:nvSpPr>
          <p:cNvPr id="6" name="Google Shape;173;p26">
            <a:extLst>
              <a:ext uri="{FF2B5EF4-FFF2-40B4-BE49-F238E27FC236}">
                <a16:creationId xmlns:a16="http://schemas.microsoft.com/office/drawing/2014/main" id="{017EA817-88AB-0842-92E7-E4A16A623F92}"/>
              </a:ext>
            </a:extLst>
          </p:cNvPr>
          <p:cNvSpPr txBox="1">
            <a:spLocks noGrp="1"/>
          </p:cNvSpPr>
          <p:nvPr>
            <p:ph type="title"/>
          </p:nvPr>
        </p:nvSpPr>
        <p:spPr>
          <a:xfrm>
            <a:off x="628650" y="273844"/>
            <a:ext cx="7886700" cy="803394"/>
          </a:xfrm>
          <a:prstGeom prst="rect">
            <a:avLst/>
          </a:prstGeom>
          <a:noFill/>
          <a:ln>
            <a:noFill/>
          </a:ln>
        </p:spPr>
        <p:txBody>
          <a:bodyPr spcFirstLastPara="1" wrap="square" lIns="68575" tIns="34275" rIns="68575" bIns="34275" anchor="ctr" anchorCtr="0">
            <a:noAutofit/>
          </a:bodyPr>
          <a:lstStyle/>
          <a:p>
            <a:pPr marL="0" lvl="0" indent="0" algn="l" rtl="0">
              <a:spcBef>
                <a:spcPts val="0"/>
              </a:spcBef>
              <a:spcAft>
                <a:spcPts val="0"/>
              </a:spcAft>
              <a:buClr>
                <a:schemeClr val="dk1"/>
              </a:buClr>
              <a:buSzPts val="3300"/>
              <a:buFont typeface="Calibri"/>
              <a:buNone/>
            </a:pPr>
            <a:r>
              <a:rPr lang="en-US" dirty="0"/>
              <a:t>Contents</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33"/>
          <p:cNvSpPr txBox="1">
            <a:spLocks noGrp="1"/>
          </p:cNvSpPr>
          <p:nvPr>
            <p:ph type="title"/>
          </p:nvPr>
        </p:nvSpPr>
        <p:spPr>
          <a:xfrm>
            <a:off x="628650" y="273844"/>
            <a:ext cx="7886700" cy="9942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None/>
            </a:pPr>
            <a:r>
              <a:rPr lang="en" dirty="0"/>
              <a:t>Background</a:t>
            </a:r>
            <a:br>
              <a:rPr lang="en" dirty="0"/>
            </a:br>
            <a:r>
              <a:rPr lang="en" dirty="0"/>
              <a:t>(Anomaly detection - </a:t>
            </a:r>
            <a:r>
              <a:rPr lang="en" sz="2800" dirty="0"/>
              <a:t>time series</a:t>
            </a:r>
            <a:r>
              <a:rPr lang="en" dirty="0"/>
              <a:t>)</a:t>
            </a:r>
            <a:endParaRPr dirty="0"/>
          </a:p>
        </p:txBody>
      </p:sp>
      <p:sp>
        <p:nvSpPr>
          <p:cNvPr id="218" name="Google Shape;218;p33"/>
          <p:cNvSpPr txBox="1">
            <a:spLocks noGrp="1"/>
          </p:cNvSpPr>
          <p:nvPr>
            <p:ph type="body" idx="1"/>
          </p:nvPr>
        </p:nvSpPr>
        <p:spPr>
          <a:xfrm>
            <a:off x="628650" y="1369219"/>
            <a:ext cx="7886700" cy="3263400"/>
          </a:xfrm>
          <a:prstGeom prst="rect">
            <a:avLst/>
          </a:prstGeom>
        </p:spPr>
        <p:txBody>
          <a:bodyPr spcFirstLastPara="1" wrap="square" lIns="68575" tIns="34275" rIns="68575" bIns="34275" anchor="t" anchorCtr="0">
            <a:normAutofit/>
          </a:bodyPr>
          <a:lstStyle/>
          <a:p>
            <a:pPr marL="0" indent="0" algn="just">
              <a:lnSpc>
                <a:spcPct val="115000"/>
              </a:lnSpc>
              <a:buNone/>
            </a:pPr>
            <a:endParaRPr lang="en-US" sz="2400" b="1" dirty="0"/>
          </a:p>
          <a:p>
            <a:pPr marL="0" indent="0" algn="just">
              <a:lnSpc>
                <a:spcPct val="115000"/>
              </a:lnSpc>
              <a:buNone/>
            </a:pPr>
            <a:r>
              <a:rPr lang="en-US" sz="2400" b="1" dirty="0"/>
              <a:t>How to capture seasonality:</a:t>
            </a:r>
          </a:p>
          <a:p>
            <a:pPr marL="0" indent="0" algn="just">
              <a:lnSpc>
                <a:spcPct val="115000"/>
              </a:lnSpc>
              <a:buNone/>
            </a:pPr>
            <a:r>
              <a:rPr lang="en-US" dirty="0">
                <a:hlinkClick r:id="rId3"/>
              </a:rPr>
              <a:t>Holt-Winters seasonal method</a:t>
            </a:r>
            <a:r>
              <a:rPr lang="en-US" dirty="0"/>
              <a:t>: to define the seasonal period which can equal to a week, month, year, etc.</a:t>
            </a:r>
            <a:endParaRPr lang="en-US" sz="2400" b="1" dirty="0"/>
          </a:p>
        </p:txBody>
      </p:sp>
    </p:spTree>
    <p:extLst>
      <p:ext uri="{BB962C8B-B14F-4D97-AF65-F5344CB8AC3E}">
        <p14:creationId xmlns:p14="http://schemas.microsoft.com/office/powerpoint/2010/main" val="180535872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33"/>
          <p:cNvSpPr txBox="1">
            <a:spLocks noGrp="1"/>
          </p:cNvSpPr>
          <p:nvPr>
            <p:ph type="title"/>
          </p:nvPr>
        </p:nvSpPr>
        <p:spPr>
          <a:xfrm>
            <a:off x="628650" y="273844"/>
            <a:ext cx="7886700" cy="9942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None/>
            </a:pPr>
            <a:r>
              <a:rPr lang="en" dirty="0"/>
              <a:t>Background</a:t>
            </a:r>
            <a:br>
              <a:rPr lang="en" dirty="0"/>
            </a:br>
            <a:r>
              <a:rPr lang="en" dirty="0"/>
              <a:t>(Anomaly detection - </a:t>
            </a:r>
            <a:r>
              <a:rPr lang="en" sz="2800" dirty="0"/>
              <a:t>time series</a:t>
            </a:r>
            <a:r>
              <a:rPr lang="en" dirty="0"/>
              <a:t>)</a:t>
            </a:r>
            <a:endParaRPr dirty="0"/>
          </a:p>
        </p:txBody>
      </p:sp>
      <p:sp>
        <p:nvSpPr>
          <p:cNvPr id="218" name="Google Shape;218;p33"/>
          <p:cNvSpPr txBox="1">
            <a:spLocks noGrp="1"/>
          </p:cNvSpPr>
          <p:nvPr>
            <p:ph type="body" idx="1"/>
          </p:nvPr>
        </p:nvSpPr>
        <p:spPr>
          <a:xfrm>
            <a:off x="628650" y="1369219"/>
            <a:ext cx="7886700" cy="3263400"/>
          </a:xfrm>
          <a:prstGeom prst="rect">
            <a:avLst/>
          </a:prstGeom>
        </p:spPr>
        <p:txBody>
          <a:bodyPr spcFirstLastPara="1" wrap="square" lIns="68575" tIns="34275" rIns="68575" bIns="34275" anchor="t" anchorCtr="0">
            <a:normAutofit/>
          </a:bodyPr>
          <a:lstStyle/>
          <a:p>
            <a:pPr marL="0" indent="0" algn="just">
              <a:lnSpc>
                <a:spcPct val="115000"/>
              </a:lnSpc>
              <a:buNone/>
            </a:pPr>
            <a:r>
              <a:rPr lang="en-US" sz="2400" b="1" dirty="0"/>
              <a:t>Neural networks (LSTM): </a:t>
            </a:r>
            <a:r>
              <a:rPr lang="en-US" sz="2400" b="1" dirty="0">
                <a:hlinkClick r:id="rId3"/>
              </a:rPr>
              <a:t> </a:t>
            </a:r>
            <a:r>
              <a:rPr lang="en-US" sz="2400" b="1" dirty="0">
                <a:hlinkClick r:id="rId3"/>
              </a:rPr>
              <a:t>link</a:t>
            </a:r>
            <a:endParaRPr lang="en-US" sz="2400" b="1" dirty="0"/>
          </a:p>
          <a:p>
            <a:pPr marL="0" indent="0" algn="just">
              <a:lnSpc>
                <a:spcPct val="115000"/>
              </a:lnSpc>
              <a:buNone/>
            </a:pPr>
            <a:r>
              <a:rPr lang="en-US" dirty="0"/>
              <a:t>Long-Short-Term-Memory Networks for Anomaly Detection in Time Series (2015).</a:t>
            </a:r>
          </a:p>
          <a:p>
            <a:pPr marL="0" indent="0" algn="just">
              <a:lnSpc>
                <a:spcPct val="115000"/>
              </a:lnSpc>
              <a:buNone/>
            </a:pPr>
            <a:r>
              <a:rPr lang="en-US" dirty="0"/>
              <a:t>Can also be very helpful if you have multiple time series coupled with each other (</a:t>
            </a:r>
            <a:r>
              <a:rPr lang="en-US" dirty="0">
                <a:hlinkClick r:id="rId4"/>
              </a:rPr>
              <a:t>link</a:t>
            </a:r>
            <a:r>
              <a:rPr lang="en-US" dirty="0"/>
              <a:t>).</a:t>
            </a:r>
            <a:endParaRPr lang="en-US" sz="2400" b="1" dirty="0"/>
          </a:p>
        </p:txBody>
      </p:sp>
    </p:spTree>
    <p:extLst>
      <p:ext uri="{BB962C8B-B14F-4D97-AF65-F5344CB8AC3E}">
        <p14:creationId xmlns:p14="http://schemas.microsoft.com/office/powerpoint/2010/main" val="39279369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33"/>
          <p:cNvSpPr txBox="1">
            <a:spLocks noGrp="1"/>
          </p:cNvSpPr>
          <p:nvPr>
            <p:ph type="title"/>
          </p:nvPr>
        </p:nvSpPr>
        <p:spPr>
          <a:xfrm>
            <a:off x="628650" y="273844"/>
            <a:ext cx="7886700" cy="9942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None/>
            </a:pPr>
            <a:r>
              <a:rPr lang="en" dirty="0"/>
              <a:t>Background</a:t>
            </a:r>
            <a:br>
              <a:rPr lang="en" dirty="0"/>
            </a:br>
            <a:r>
              <a:rPr lang="en" dirty="0"/>
              <a:t>(Features of the signal)</a:t>
            </a:r>
            <a:endParaRPr dirty="0"/>
          </a:p>
        </p:txBody>
      </p:sp>
      <p:sp>
        <p:nvSpPr>
          <p:cNvPr id="218" name="Google Shape;218;p33"/>
          <p:cNvSpPr txBox="1">
            <a:spLocks noGrp="1"/>
          </p:cNvSpPr>
          <p:nvPr>
            <p:ph type="body" idx="1"/>
          </p:nvPr>
        </p:nvSpPr>
        <p:spPr>
          <a:xfrm>
            <a:off x="628650" y="1369219"/>
            <a:ext cx="7886700" cy="3263400"/>
          </a:xfrm>
          <a:prstGeom prst="rect">
            <a:avLst/>
          </a:prstGeom>
        </p:spPr>
        <p:txBody>
          <a:bodyPr spcFirstLastPara="1" wrap="square" lIns="68575" tIns="34275" rIns="68575" bIns="34275" anchor="t" anchorCtr="0">
            <a:normAutofit lnSpcReduction="10000"/>
          </a:bodyPr>
          <a:lstStyle/>
          <a:p>
            <a:pPr marL="95250" indent="0">
              <a:buNone/>
            </a:pPr>
            <a:r>
              <a:rPr lang="en-US" b="1" dirty="0"/>
              <a:t>There are two types of features:</a:t>
            </a:r>
          </a:p>
          <a:p>
            <a:pPr algn="just">
              <a:buFont typeface="Arial" panose="020B0604020202020204" pitchFamily="34" charset="0"/>
              <a:buChar char="•"/>
            </a:pPr>
            <a:r>
              <a:rPr lang="en-US" sz="2000" b="1" dirty="0"/>
              <a:t>Temporal features</a:t>
            </a:r>
            <a:r>
              <a:rPr lang="en-US" sz="2000" dirty="0"/>
              <a:t> (time domain features): which are simple to extract and have easy physical interpretation, like: the </a:t>
            </a:r>
            <a:r>
              <a:rPr lang="en-US" sz="2000" b="1" dirty="0"/>
              <a:t>energy of signal</a:t>
            </a:r>
            <a:r>
              <a:rPr lang="en-US" sz="2000" dirty="0"/>
              <a:t>, </a:t>
            </a:r>
            <a:r>
              <a:rPr lang="en-US" sz="2000" b="1" dirty="0"/>
              <a:t>zero crossing rate</a:t>
            </a:r>
            <a:r>
              <a:rPr lang="en-US" sz="2000" dirty="0"/>
              <a:t>, </a:t>
            </a:r>
            <a:r>
              <a:rPr lang="en-US" sz="2000" b="1" dirty="0"/>
              <a:t>maximum amplitude</a:t>
            </a:r>
            <a:r>
              <a:rPr lang="en-US" sz="2000" dirty="0"/>
              <a:t>, </a:t>
            </a:r>
            <a:r>
              <a:rPr lang="en-US" sz="2000" b="1" dirty="0"/>
              <a:t>minimum energy</a:t>
            </a:r>
            <a:r>
              <a:rPr lang="en-US" sz="2000" dirty="0"/>
              <a:t>, etc.</a:t>
            </a:r>
          </a:p>
          <a:p>
            <a:pPr algn="just">
              <a:buFont typeface="Arial" panose="020B0604020202020204" pitchFamily="34" charset="0"/>
              <a:buChar char="•"/>
            </a:pPr>
            <a:r>
              <a:rPr lang="en-US" sz="2000" b="1" dirty="0"/>
              <a:t>Spectral features</a:t>
            </a:r>
            <a:r>
              <a:rPr lang="en-US" sz="2000" dirty="0"/>
              <a:t> (frequency based features):</a:t>
            </a:r>
            <a:r>
              <a:rPr lang="en-US" dirty="0"/>
              <a:t>which are obtained by converting the time based signal into the frequency domain using the Fourier Transform, like: </a:t>
            </a:r>
            <a:r>
              <a:rPr lang="en-US" b="1" dirty="0"/>
              <a:t>fundamental frequency</a:t>
            </a:r>
            <a:r>
              <a:rPr lang="en-US" dirty="0"/>
              <a:t>, </a:t>
            </a:r>
            <a:r>
              <a:rPr lang="en-US" b="1" dirty="0"/>
              <a:t>frequency components</a:t>
            </a:r>
            <a:r>
              <a:rPr lang="en-US" dirty="0"/>
              <a:t>, </a:t>
            </a:r>
            <a:r>
              <a:rPr lang="en-US" b="1" dirty="0"/>
              <a:t>spectral centroid</a:t>
            </a:r>
            <a:r>
              <a:rPr lang="en-US" dirty="0"/>
              <a:t>, </a:t>
            </a:r>
            <a:r>
              <a:rPr lang="en-US" b="1" dirty="0"/>
              <a:t>spectral flux</a:t>
            </a:r>
            <a:r>
              <a:rPr lang="en-US" dirty="0"/>
              <a:t>, </a:t>
            </a:r>
            <a:r>
              <a:rPr lang="en-US" b="1" dirty="0"/>
              <a:t>spectral density</a:t>
            </a:r>
            <a:r>
              <a:rPr lang="en-US" dirty="0"/>
              <a:t>, </a:t>
            </a:r>
            <a:r>
              <a:rPr lang="en-US" b="1" dirty="0"/>
              <a:t>spectral roll-off</a:t>
            </a:r>
            <a:r>
              <a:rPr lang="en-US" dirty="0"/>
              <a:t>, etc.</a:t>
            </a:r>
          </a:p>
          <a:p>
            <a:pPr>
              <a:buFont typeface="Arial" panose="020B0604020202020204" pitchFamily="34" charset="0"/>
              <a:buChar char="•"/>
            </a:pPr>
            <a:endParaRPr lang="en-US" sz="2000" dirty="0"/>
          </a:p>
          <a:p>
            <a:pPr>
              <a:buFont typeface="Arial" panose="020B0604020202020204" pitchFamily="34" charset="0"/>
              <a:buChar char="•"/>
            </a:pPr>
            <a:endParaRPr lang="en-US" sz="2000" dirty="0"/>
          </a:p>
          <a:p>
            <a:pPr marL="95250" indent="0">
              <a:buNone/>
            </a:pPr>
            <a:endParaRPr lang="en-US" dirty="0"/>
          </a:p>
          <a:p>
            <a:pPr marL="95250" indent="0">
              <a:buNone/>
            </a:pPr>
            <a:endParaRPr lang="en-US" dirty="0"/>
          </a:p>
          <a:p>
            <a:pPr marL="95250" indent="0">
              <a:buNone/>
            </a:pPr>
            <a:endParaRPr lang="en-US" dirty="0"/>
          </a:p>
        </p:txBody>
      </p:sp>
    </p:spTree>
    <p:extLst>
      <p:ext uri="{BB962C8B-B14F-4D97-AF65-F5344CB8AC3E}">
        <p14:creationId xmlns:p14="http://schemas.microsoft.com/office/powerpoint/2010/main" val="40025117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33"/>
          <p:cNvSpPr txBox="1">
            <a:spLocks noGrp="1"/>
          </p:cNvSpPr>
          <p:nvPr>
            <p:ph type="title"/>
          </p:nvPr>
        </p:nvSpPr>
        <p:spPr>
          <a:xfrm>
            <a:off x="628650" y="273844"/>
            <a:ext cx="7886700" cy="9942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None/>
            </a:pPr>
            <a:r>
              <a:rPr lang="en" dirty="0"/>
              <a:t>Background</a:t>
            </a:r>
            <a:br>
              <a:rPr lang="en" dirty="0"/>
            </a:br>
            <a:r>
              <a:rPr lang="en" sz="2000" dirty="0"/>
              <a:t>(Anomaly detection for simple, one </a:t>
            </a:r>
            <a:r>
              <a:rPr lang="en-US" sz="2000" dirty="0"/>
              <a:t>dimensional</a:t>
            </a:r>
            <a:r>
              <a:rPr lang="en" sz="2000" dirty="0"/>
              <a:t> scenario)</a:t>
            </a:r>
            <a:endParaRPr dirty="0"/>
          </a:p>
        </p:txBody>
      </p:sp>
      <p:sp>
        <p:nvSpPr>
          <p:cNvPr id="218" name="Google Shape;218;p33"/>
          <p:cNvSpPr txBox="1">
            <a:spLocks noGrp="1"/>
          </p:cNvSpPr>
          <p:nvPr>
            <p:ph type="body" idx="1"/>
          </p:nvPr>
        </p:nvSpPr>
        <p:spPr>
          <a:xfrm>
            <a:off x="628650" y="1369219"/>
            <a:ext cx="7886700" cy="3263400"/>
          </a:xfrm>
          <a:prstGeom prst="rect">
            <a:avLst/>
          </a:prstGeom>
        </p:spPr>
        <p:txBody>
          <a:bodyPr spcFirstLastPara="1" wrap="square" lIns="68575" tIns="34275" rIns="68575" bIns="34275" anchor="t" anchorCtr="0">
            <a:normAutofit/>
          </a:bodyPr>
          <a:lstStyle/>
          <a:p>
            <a:pPr algn="just"/>
            <a:r>
              <a:rPr lang="en-US" b="1" dirty="0">
                <a:hlinkClick r:id="rId3"/>
              </a:rPr>
              <a:t>Three-sigma outlier detection rule</a:t>
            </a:r>
            <a:r>
              <a:rPr lang="en-US" b="1" dirty="0"/>
              <a:t> </a:t>
            </a:r>
            <a:r>
              <a:rPr lang="en-US" dirty="0"/>
              <a:t> (simple 1D univariate data = well suited however isn't applicable to multivariate data.) </a:t>
            </a:r>
          </a:p>
          <a:p>
            <a:pPr algn="just"/>
            <a:r>
              <a:rPr lang="en-US" b="1" dirty="0">
                <a:hlinkClick r:id="rId4"/>
              </a:rPr>
              <a:t>IQR outlier test</a:t>
            </a:r>
            <a:r>
              <a:rPr lang="en-US" b="1" dirty="0"/>
              <a:t>:</a:t>
            </a:r>
            <a:r>
              <a:rPr lang="en-US" dirty="0"/>
              <a:t> inter-quartile range</a:t>
            </a:r>
          </a:p>
          <a:p>
            <a:pPr algn="just"/>
            <a:endParaRPr lang="en-US" dirty="0"/>
          </a:p>
          <a:p>
            <a:pPr marL="95250" indent="0" algn="just">
              <a:buNone/>
            </a:pPr>
            <a:endParaRPr lang="en-US" dirty="0"/>
          </a:p>
          <a:p>
            <a:pPr marL="95250" indent="0" algn="just">
              <a:buNone/>
            </a:pPr>
            <a:r>
              <a:rPr lang="en-US" dirty="0">
                <a:solidFill>
                  <a:srgbClr val="C00000"/>
                </a:solidFill>
              </a:rPr>
              <a:t>Why they are not working?</a:t>
            </a:r>
          </a:p>
          <a:p>
            <a:pPr marL="95250" indent="0" algn="just">
              <a:buNone/>
            </a:pPr>
            <a:endParaRPr lang="en-US" dirty="0"/>
          </a:p>
          <a:p>
            <a:pPr>
              <a:buFont typeface="Arial" panose="020B0604020202020204" pitchFamily="34" charset="0"/>
              <a:buChar char="•"/>
            </a:pPr>
            <a:endParaRPr lang="en-US" sz="2000" dirty="0"/>
          </a:p>
          <a:p>
            <a:pPr>
              <a:buFont typeface="Arial" panose="020B0604020202020204" pitchFamily="34" charset="0"/>
              <a:buChar char="•"/>
            </a:pPr>
            <a:endParaRPr lang="en-US" sz="2000" dirty="0"/>
          </a:p>
          <a:p>
            <a:pPr marL="95250" indent="0">
              <a:buNone/>
            </a:pPr>
            <a:endParaRPr lang="en-US" dirty="0"/>
          </a:p>
          <a:p>
            <a:pPr marL="95250" indent="0">
              <a:buNone/>
            </a:pPr>
            <a:endParaRPr lang="en-US" dirty="0"/>
          </a:p>
          <a:p>
            <a:pPr marL="95250" indent="0">
              <a:buNone/>
            </a:pPr>
            <a:endParaRPr lang="en-US" dirty="0"/>
          </a:p>
        </p:txBody>
      </p:sp>
    </p:spTree>
    <p:extLst>
      <p:ext uri="{BB962C8B-B14F-4D97-AF65-F5344CB8AC3E}">
        <p14:creationId xmlns:p14="http://schemas.microsoft.com/office/powerpoint/2010/main" val="364764216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33"/>
          <p:cNvSpPr txBox="1">
            <a:spLocks noGrp="1"/>
          </p:cNvSpPr>
          <p:nvPr>
            <p:ph type="title"/>
          </p:nvPr>
        </p:nvSpPr>
        <p:spPr>
          <a:xfrm>
            <a:off x="628650" y="273844"/>
            <a:ext cx="7886700" cy="9942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None/>
            </a:pPr>
            <a:r>
              <a:rPr lang="en" dirty="0"/>
              <a:t>Background</a:t>
            </a:r>
            <a:br>
              <a:rPr lang="en" dirty="0"/>
            </a:br>
            <a:r>
              <a:rPr lang="en" dirty="0"/>
              <a:t>(Graph based signal processing)</a:t>
            </a:r>
            <a:endParaRPr dirty="0"/>
          </a:p>
        </p:txBody>
      </p:sp>
      <p:sp>
        <p:nvSpPr>
          <p:cNvPr id="218" name="Google Shape;218;p33"/>
          <p:cNvSpPr txBox="1">
            <a:spLocks noGrp="1"/>
          </p:cNvSpPr>
          <p:nvPr>
            <p:ph type="body" idx="1"/>
          </p:nvPr>
        </p:nvSpPr>
        <p:spPr>
          <a:xfrm>
            <a:off x="628650" y="1369219"/>
            <a:ext cx="7886700" cy="3263400"/>
          </a:xfrm>
          <a:prstGeom prst="rect">
            <a:avLst/>
          </a:prstGeom>
        </p:spPr>
        <p:txBody>
          <a:bodyPr spcFirstLastPara="1" wrap="square" lIns="68575" tIns="34275" rIns="68575" bIns="34275" anchor="t" anchorCtr="0">
            <a:normAutofit/>
          </a:bodyPr>
          <a:lstStyle/>
          <a:p>
            <a:pPr marL="0" indent="0" algn="just">
              <a:lnSpc>
                <a:spcPct val="115000"/>
              </a:lnSpc>
              <a:buNone/>
            </a:pPr>
            <a:r>
              <a:rPr lang="en-US" b="1" dirty="0"/>
              <a:t>Visibility graph: (</a:t>
            </a:r>
            <a:r>
              <a:rPr lang="en-US" b="1" dirty="0">
                <a:hlinkClick r:id="rId3"/>
              </a:rPr>
              <a:t>Visibility Graph Analysis on EEG Signal</a:t>
            </a:r>
            <a:r>
              <a:rPr lang="en-US" b="1" dirty="0"/>
              <a:t>)</a:t>
            </a:r>
          </a:p>
          <a:p>
            <a:pPr marL="0" indent="0" algn="just">
              <a:lnSpc>
                <a:spcPct val="115000"/>
              </a:lnSpc>
              <a:buNone/>
            </a:pPr>
            <a:endParaRPr lang="en-US" sz="2400" b="1" dirty="0"/>
          </a:p>
        </p:txBody>
      </p:sp>
      <p:pic>
        <p:nvPicPr>
          <p:cNvPr id="2" name="Picture 1">
            <a:extLst>
              <a:ext uri="{FF2B5EF4-FFF2-40B4-BE49-F238E27FC236}">
                <a16:creationId xmlns:a16="http://schemas.microsoft.com/office/drawing/2014/main" id="{E630DA33-E4D3-DE4D-A9C5-0B36757BFDD9}"/>
              </a:ext>
            </a:extLst>
          </p:cNvPr>
          <p:cNvPicPr>
            <a:picLocks noChangeAspect="1"/>
          </p:cNvPicPr>
          <p:nvPr/>
        </p:nvPicPr>
        <p:blipFill>
          <a:blip r:embed="rId4"/>
          <a:stretch>
            <a:fillRect/>
          </a:stretch>
        </p:blipFill>
        <p:spPr>
          <a:xfrm>
            <a:off x="5308289" y="2105121"/>
            <a:ext cx="3378511" cy="3004213"/>
          </a:xfrm>
          <a:prstGeom prst="rect">
            <a:avLst/>
          </a:prstGeom>
        </p:spPr>
      </p:pic>
      <p:pic>
        <p:nvPicPr>
          <p:cNvPr id="1026" name="Picture 2" descr="period visibility graph &#10;0.9 &#10;0.8 &#10;0.7 &#10;0.6 &#10;0.3 &#10;0.2 &#10;10 &#10;15 &#10;20 &#10;25 &#10;Figure 1. Periodic visibility graph ">
            <a:extLst>
              <a:ext uri="{FF2B5EF4-FFF2-40B4-BE49-F238E27FC236}">
                <a16:creationId xmlns:a16="http://schemas.microsoft.com/office/drawing/2014/main" id="{1274BA77-DDA4-F442-8FC9-4144A10764C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54050" y="2105121"/>
            <a:ext cx="4628839" cy="30383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8711534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33"/>
          <p:cNvSpPr txBox="1">
            <a:spLocks noGrp="1"/>
          </p:cNvSpPr>
          <p:nvPr>
            <p:ph type="title"/>
          </p:nvPr>
        </p:nvSpPr>
        <p:spPr>
          <a:xfrm>
            <a:off x="628650" y="273844"/>
            <a:ext cx="7886700" cy="9942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None/>
            </a:pPr>
            <a:r>
              <a:rPr lang="en" dirty="0"/>
              <a:t>Background</a:t>
            </a:r>
            <a:br>
              <a:rPr lang="en" dirty="0"/>
            </a:br>
            <a:r>
              <a:rPr lang="en" dirty="0"/>
              <a:t>(Graph based signal processing)</a:t>
            </a:r>
            <a:endParaRPr dirty="0"/>
          </a:p>
        </p:txBody>
      </p:sp>
      <p:sp>
        <p:nvSpPr>
          <p:cNvPr id="218" name="Google Shape;218;p33"/>
          <p:cNvSpPr txBox="1">
            <a:spLocks noGrp="1"/>
          </p:cNvSpPr>
          <p:nvPr>
            <p:ph type="body" idx="1"/>
          </p:nvPr>
        </p:nvSpPr>
        <p:spPr>
          <a:xfrm>
            <a:off x="628650" y="1369219"/>
            <a:ext cx="7886700" cy="3263400"/>
          </a:xfrm>
          <a:prstGeom prst="rect">
            <a:avLst/>
          </a:prstGeom>
        </p:spPr>
        <p:txBody>
          <a:bodyPr spcFirstLastPara="1" wrap="square" lIns="68575" tIns="34275" rIns="68575" bIns="34275" anchor="t" anchorCtr="0">
            <a:normAutofit fontScale="62500" lnSpcReduction="20000"/>
          </a:bodyPr>
          <a:lstStyle/>
          <a:p>
            <a:pPr marL="0" indent="0" algn="just">
              <a:lnSpc>
                <a:spcPct val="115000"/>
              </a:lnSpc>
              <a:buNone/>
            </a:pPr>
            <a:r>
              <a:rPr lang="en-US" b="1" dirty="0"/>
              <a:t>Visibility graph: </a:t>
            </a:r>
            <a:r>
              <a:rPr lang="en-US" sz="1800" dirty="0"/>
              <a:t>Whereas a DFT decomposes a signal in a sum of (eventually infinite) modes, the visibility algorithm decomposes a signal in a concatenation of graph’s motifs, and the degree distribution simply makes a histogram of such ’geometric modes’.</a:t>
            </a:r>
          </a:p>
          <a:p>
            <a:pPr marL="0" indent="0" algn="just">
              <a:lnSpc>
                <a:spcPct val="100000"/>
              </a:lnSpc>
              <a:spcBef>
                <a:spcPts val="0"/>
              </a:spcBef>
              <a:buNone/>
            </a:pPr>
            <a:endParaRPr lang="en-US" b="1" dirty="0"/>
          </a:p>
          <a:p>
            <a:pPr marL="0" indent="0" algn="just">
              <a:lnSpc>
                <a:spcPct val="100000"/>
              </a:lnSpc>
              <a:spcBef>
                <a:spcPts val="0"/>
              </a:spcBef>
              <a:buNone/>
            </a:pPr>
            <a:r>
              <a:rPr lang="en-US" b="1" dirty="0"/>
              <a:t>time series = time domain</a:t>
            </a:r>
          </a:p>
          <a:p>
            <a:pPr marL="0" indent="0" algn="just">
              <a:lnSpc>
                <a:spcPct val="100000"/>
              </a:lnSpc>
              <a:spcBef>
                <a:spcPts val="0"/>
              </a:spcBef>
              <a:buNone/>
            </a:pPr>
            <a:r>
              <a:rPr lang="en-US" b="1" dirty="0"/>
              <a:t>DFT = frequency domain</a:t>
            </a:r>
          </a:p>
          <a:p>
            <a:pPr marL="0" indent="0" algn="just">
              <a:lnSpc>
                <a:spcPct val="100000"/>
              </a:lnSpc>
              <a:spcBef>
                <a:spcPts val="0"/>
              </a:spcBef>
              <a:buNone/>
            </a:pPr>
            <a:r>
              <a:rPr lang="en-US" b="1" dirty="0"/>
              <a:t>Visibility graph = visibility domain</a:t>
            </a:r>
          </a:p>
          <a:p>
            <a:pPr marL="342900" indent="-342900" algn="just">
              <a:lnSpc>
                <a:spcPct val="115000"/>
              </a:lnSpc>
            </a:pPr>
            <a:r>
              <a:rPr lang="en-US" sz="2400" b="1" dirty="0"/>
              <a:t>Reversibility</a:t>
            </a:r>
            <a:r>
              <a:rPr lang="en-US" sz="2400" dirty="0"/>
              <a:t> can be easily obtained weighting the links in the visibility graph with the slope of the visibility line.</a:t>
            </a:r>
          </a:p>
          <a:p>
            <a:pPr marL="342900" indent="-342900" algn="just">
              <a:lnSpc>
                <a:spcPct val="115000"/>
              </a:lnSpc>
            </a:pPr>
            <a:r>
              <a:rPr lang="en-US" sz="2400" dirty="0"/>
              <a:t>A generic </a:t>
            </a:r>
            <a:r>
              <a:rPr lang="en-US" sz="2400" b="1" dirty="0"/>
              <a:t>DFT</a:t>
            </a:r>
            <a:r>
              <a:rPr lang="en-US" sz="2400" dirty="0"/>
              <a:t> fails to capture the presence of </a:t>
            </a:r>
            <a:r>
              <a:rPr lang="en-US" sz="2400" b="1" dirty="0"/>
              <a:t>nonlinear correlations </a:t>
            </a:r>
            <a:r>
              <a:rPr lang="en-US" sz="2400" dirty="0"/>
              <a:t>in time series (such as the presence of </a:t>
            </a:r>
            <a:r>
              <a:rPr lang="en-US" sz="2400" b="1" dirty="0"/>
              <a:t>chaotic behavior</a:t>
            </a:r>
            <a:r>
              <a:rPr lang="en-US" sz="2400" dirty="0"/>
              <a:t>).</a:t>
            </a:r>
          </a:p>
          <a:p>
            <a:pPr marL="342900" indent="-342900" algn="just">
              <a:lnSpc>
                <a:spcPct val="115000"/>
              </a:lnSpc>
            </a:pPr>
            <a:r>
              <a:rPr lang="en-US" sz="2400" dirty="0"/>
              <a:t>The </a:t>
            </a:r>
            <a:r>
              <a:rPr lang="en-US" sz="2400" b="1" dirty="0"/>
              <a:t>visibility algorithm </a:t>
            </a:r>
            <a:r>
              <a:rPr lang="en-US" sz="2400" dirty="0"/>
              <a:t>can clearly distinguish between </a:t>
            </a:r>
            <a:r>
              <a:rPr lang="en-US" sz="2400" b="1" dirty="0"/>
              <a:t>white noise </a:t>
            </a:r>
            <a:r>
              <a:rPr lang="en-US" sz="2400" dirty="0"/>
              <a:t>(i.e. a sequence of identically independent random variables) and </a:t>
            </a:r>
            <a:r>
              <a:rPr lang="en-US" sz="2400" b="1" dirty="0"/>
              <a:t>chaotic series</a:t>
            </a:r>
            <a:r>
              <a:rPr lang="en-US" sz="2400" dirty="0"/>
              <a:t>.</a:t>
            </a:r>
            <a:endParaRPr lang="en-US" sz="2400" b="1" dirty="0">
              <a:hlinkClick r:id="rId3"/>
            </a:endParaRPr>
          </a:p>
          <a:p>
            <a:pPr marL="0" indent="0" algn="just">
              <a:lnSpc>
                <a:spcPct val="115000"/>
              </a:lnSpc>
              <a:buNone/>
            </a:pPr>
            <a:r>
              <a:rPr lang="en-US" sz="2400" b="1" dirty="0">
                <a:hlinkClick r:id="rId3"/>
              </a:rPr>
              <a:t>Link</a:t>
            </a:r>
            <a:endParaRPr lang="en-US" sz="2400" b="1" dirty="0"/>
          </a:p>
          <a:p>
            <a:pPr marL="0" indent="0" algn="just">
              <a:lnSpc>
                <a:spcPct val="115000"/>
              </a:lnSpc>
              <a:buNone/>
            </a:pPr>
            <a:endParaRPr lang="en-US" sz="2400" b="1" dirty="0"/>
          </a:p>
        </p:txBody>
      </p:sp>
    </p:spTree>
    <p:extLst>
      <p:ext uri="{BB962C8B-B14F-4D97-AF65-F5344CB8AC3E}">
        <p14:creationId xmlns:p14="http://schemas.microsoft.com/office/powerpoint/2010/main" val="200089670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33"/>
          <p:cNvSpPr txBox="1">
            <a:spLocks noGrp="1"/>
          </p:cNvSpPr>
          <p:nvPr>
            <p:ph type="title"/>
          </p:nvPr>
        </p:nvSpPr>
        <p:spPr>
          <a:xfrm>
            <a:off x="628650" y="273844"/>
            <a:ext cx="7886700" cy="9942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None/>
            </a:pPr>
            <a:r>
              <a:rPr lang="en" dirty="0"/>
              <a:t>Background</a:t>
            </a:r>
            <a:br>
              <a:rPr lang="en" dirty="0"/>
            </a:br>
            <a:r>
              <a:rPr lang="en" dirty="0"/>
              <a:t>(Graph based signal processing)</a:t>
            </a:r>
            <a:endParaRPr dirty="0"/>
          </a:p>
        </p:txBody>
      </p:sp>
      <p:sp>
        <p:nvSpPr>
          <p:cNvPr id="218" name="Google Shape;218;p33"/>
          <p:cNvSpPr txBox="1">
            <a:spLocks noGrp="1"/>
          </p:cNvSpPr>
          <p:nvPr>
            <p:ph type="body" idx="1"/>
          </p:nvPr>
        </p:nvSpPr>
        <p:spPr>
          <a:xfrm>
            <a:off x="628650" y="1369219"/>
            <a:ext cx="7886700" cy="3263400"/>
          </a:xfrm>
          <a:prstGeom prst="rect">
            <a:avLst/>
          </a:prstGeom>
        </p:spPr>
        <p:txBody>
          <a:bodyPr spcFirstLastPara="1" wrap="square" lIns="68575" tIns="34275" rIns="68575" bIns="34275" anchor="t" anchorCtr="0">
            <a:normAutofit/>
          </a:bodyPr>
          <a:lstStyle/>
          <a:p>
            <a:pPr marL="0" indent="0" algn="just">
              <a:lnSpc>
                <a:spcPct val="115000"/>
              </a:lnSpc>
              <a:buNone/>
            </a:pPr>
            <a:r>
              <a:rPr lang="en-US" b="1" dirty="0"/>
              <a:t>Horizontal visibility graph: </a:t>
            </a:r>
            <a:r>
              <a:rPr lang="en-US" b="1" dirty="0">
                <a:hlinkClick r:id="rId3"/>
              </a:rPr>
              <a:t>Horizontal visibility graphs: exact results for random time series</a:t>
            </a:r>
            <a:endParaRPr lang="en-US" b="1" dirty="0"/>
          </a:p>
          <a:p>
            <a:pPr marL="0" indent="0" algn="just">
              <a:lnSpc>
                <a:spcPct val="115000"/>
              </a:lnSpc>
              <a:buNone/>
            </a:pPr>
            <a:endParaRPr lang="en-US" sz="2400" b="1" dirty="0"/>
          </a:p>
        </p:txBody>
      </p:sp>
      <p:pic>
        <p:nvPicPr>
          <p:cNvPr id="3" name="Picture 2">
            <a:extLst>
              <a:ext uri="{FF2B5EF4-FFF2-40B4-BE49-F238E27FC236}">
                <a16:creationId xmlns:a16="http://schemas.microsoft.com/office/drawing/2014/main" id="{3DE5E146-4D72-5141-941E-0454FA0AA317}"/>
              </a:ext>
            </a:extLst>
          </p:cNvPr>
          <p:cNvPicPr>
            <a:picLocks noChangeAspect="1"/>
          </p:cNvPicPr>
          <p:nvPr/>
        </p:nvPicPr>
        <p:blipFill>
          <a:blip r:embed="rId4"/>
          <a:stretch>
            <a:fillRect/>
          </a:stretch>
        </p:blipFill>
        <p:spPr>
          <a:xfrm>
            <a:off x="2343150" y="2276230"/>
            <a:ext cx="3727450" cy="2867269"/>
          </a:xfrm>
          <a:prstGeom prst="rect">
            <a:avLst/>
          </a:prstGeom>
        </p:spPr>
      </p:pic>
    </p:spTree>
    <p:extLst>
      <p:ext uri="{BB962C8B-B14F-4D97-AF65-F5344CB8AC3E}">
        <p14:creationId xmlns:p14="http://schemas.microsoft.com/office/powerpoint/2010/main" val="294883567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33"/>
          <p:cNvSpPr txBox="1">
            <a:spLocks noGrp="1"/>
          </p:cNvSpPr>
          <p:nvPr>
            <p:ph type="title"/>
          </p:nvPr>
        </p:nvSpPr>
        <p:spPr>
          <a:xfrm>
            <a:off x="628650" y="273844"/>
            <a:ext cx="7886700" cy="9942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None/>
            </a:pPr>
            <a:r>
              <a:rPr lang="en" dirty="0"/>
              <a:t>Background</a:t>
            </a:r>
            <a:br>
              <a:rPr lang="en" dirty="0"/>
            </a:br>
            <a:r>
              <a:rPr lang="en" dirty="0"/>
              <a:t>(Graph based signal processing)</a:t>
            </a:r>
            <a:endParaRPr dirty="0"/>
          </a:p>
        </p:txBody>
      </p:sp>
      <p:sp>
        <p:nvSpPr>
          <p:cNvPr id="218" name="Google Shape;218;p33"/>
          <p:cNvSpPr txBox="1">
            <a:spLocks noGrp="1"/>
          </p:cNvSpPr>
          <p:nvPr>
            <p:ph type="body" idx="1"/>
          </p:nvPr>
        </p:nvSpPr>
        <p:spPr>
          <a:xfrm>
            <a:off x="628650" y="1369219"/>
            <a:ext cx="7886700" cy="3263400"/>
          </a:xfrm>
          <a:prstGeom prst="rect">
            <a:avLst/>
          </a:prstGeom>
        </p:spPr>
        <p:txBody>
          <a:bodyPr spcFirstLastPara="1" wrap="square" lIns="68575" tIns="34275" rIns="68575" bIns="34275" anchor="t" anchorCtr="0">
            <a:normAutofit/>
          </a:bodyPr>
          <a:lstStyle/>
          <a:p>
            <a:pPr marL="0" indent="0" algn="just">
              <a:lnSpc>
                <a:spcPct val="115000"/>
              </a:lnSpc>
              <a:buNone/>
            </a:pPr>
            <a:r>
              <a:rPr lang="en-US" b="1" dirty="0"/>
              <a:t>Granger Causality </a:t>
            </a:r>
            <a:r>
              <a:rPr lang="en-US" dirty="0"/>
              <a:t>for Multivariate Time Series</a:t>
            </a:r>
            <a:r>
              <a:rPr lang="en-US" b="1" dirty="0"/>
              <a:t>:</a:t>
            </a:r>
          </a:p>
          <a:p>
            <a:pPr marL="0" indent="0" algn="just">
              <a:lnSpc>
                <a:spcPct val="115000"/>
              </a:lnSpc>
              <a:buNone/>
            </a:pPr>
            <a:r>
              <a:rPr lang="en-US" sz="1800" dirty="0"/>
              <a:t>Building the </a:t>
            </a:r>
            <a:r>
              <a:rPr lang="en-US" sz="1800" b="1" dirty="0"/>
              <a:t>causal graph </a:t>
            </a:r>
            <a:r>
              <a:rPr lang="en-US" sz="1800" dirty="0"/>
              <a:t>of the multivariable time series using </a:t>
            </a:r>
            <a:r>
              <a:rPr lang="en-US" sz="1800" b="1" dirty="0"/>
              <a:t>GC</a:t>
            </a:r>
            <a:r>
              <a:rPr lang="en-US" sz="1800" dirty="0"/>
              <a:t>.</a:t>
            </a:r>
            <a:endParaRPr lang="en-US" sz="1800" b="1" dirty="0"/>
          </a:p>
          <a:p>
            <a:pPr marL="0" indent="0" algn="just">
              <a:lnSpc>
                <a:spcPct val="115000"/>
              </a:lnSpc>
              <a:buNone/>
            </a:pPr>
            <a:r>
              <a:rPr lang="en-US" sz="2400" dirty="0">
                <a:hlinkClick r:id="rId3"/>
              </a:rPr>
              <a:t>Link</a:t>
            </a:r>
            <a:endParaRPr lang="en-US" sz="2400" dirty="0"/>
          </a:p>
        </p:txBody>
      </p:sp>
      <p:pic>
        <p:nvPicPr>
          <p:cNvPr id="2" name="Picture 1">
            <a:extLst>
              <a:ext uri="{FF2B5EF4-FFF2-40B4-BE49-F238E27FC236}">
                <a16:creationId xmlns:a16="http://schemas.microsoft.com/office/drawing/2014/main" id="{AE05909A-FA61-1342-8BFC-D7D671F786B0}"/>
              </a:ext>
            </a:extLst>
          </p:cNvPr>
          <p:cNvPicPr>
            <a:picLocks noChangeAspect="1"/>
          </p:cNvPicPr>
          <p:nvPr/>
        </p:nvPicPr>
        <p:blipFill>
          <a:blip r:embed="rId4"/>
          <a:stretch>
            <a:fillRect/>
          </a:stretch>
        </p:blipFill>
        <p:spPr>
          <a:xfrm>
            <a:off x="1746250" y="2244399"/>
            <a:ext cx="5651500" cy="2899101"/>
          </a:xfrm>
          <a:prstGeom prst="rect">
            <a:avLst/>
          </a:prstGeom>
        </p:spPr>
      </p:pic>
    </p:spTree>
    <p:extLst>
      <p:ext uri="{BB962C8B-B14F-4D97-AF65-F5344CB8AC3E}">
        <p14:creationId xmlns:p14="http://schemas.microsoft.com/office/powerpoint/2010/main" val="3401252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33"/>
          <p:cNvSpPr txBox="1">
            <a:spLocks noGrp="1"/>
          </p:cNvSpPr>
          <p:nvPr>
            <p:ph type="title"/>
          </p:nvPr>
        </p:nvSpPr>
        <p:spPr>
          <a:xfrm>
            <a:off x="628650" y="273844"/>
            <a:ext cx="7886700" cy="9942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None/>
            </a:pPr>
            <a:r>
              <a:rPr lang="en" dirty="0"/>
              <a:t>Background</a:t>
            </a:r>
            <a:br>
              <a:rPr lang="en" dirty="0"/>
            </a:br>
            <a:r>
              <a:rPr lang="en" dirty="0"/>
              <a:t>(Graph based signal processing)</a:t>
            </a:r>
            <a:endParaRPr dirty="0"/>
          </a:p>
        </p:txBody>
      </p:sp>
      <p:sp>
        <p:nvSpPr>
          <p:cNvPr id="218" name="Google Shape;218;p33"/>
          <p:cNvSpPr txBox="1">
            <a:spLocks noGrp="1"/>
          </p:cNvSpPr>
          <p:nvPr>
            <p:ph type="body" idx="1"/>
          </p:nvPr>
        </p:nvSpPr>
        <p:spPr>
          <a:xfrm>
            <a:off x="628650" y="1369219"/>
            <a:ext cx="7886700" cy="3263400"/>
          </a:xfrm>
          <a:prstGeom prst="rect">
            <a:avLst/>
          </a:prstGeom>
        </p:spPr>
        <p:txBody>
          <a:bodyPr spcFirstLastPara="1" wrap="square" lIns="68575" tIns="34275" rIns="68575" bIns="34275" anchor="t" anchorCtr="0">
            <a:normAutofit/>
          </a:bodyPr>
          <a:lstStyle/>
          <a:p>
            <a:pPr marL="0" indent="0" algn="just">
              <a:lnSpc>
                <a:spcPct val="115000"/>
              </a:lnSpc>
              <a:buNone/>
            </a:pPr>
            <a:r>
              <a:rPr lang="en-US" sz="2400" dirty="0"/>
              <a:t>To be studied: </a:t>
            </a:r>
            <a:r>
              <a:rPr lang="en-US" sz="2400" dirty="0">
                <a:solidFill>
                  <a:srgbClr val="C00000"/>
                </a:solidFill>
              </a:rPr>
              <a:t>?</a:t>
            </a:r>
          </a:p>
          <a:p>
            <a:pPr marL="342900" indent="-342900" algn="just">
              <a:lnSpc>
                <a:spcPct val="115000"/>
              </a:lnSpc>
            </a:pPr>
            <a:r>
              <a:rPr lang="en-US" sz="2400" dirty="0">
                <a:hlinkClick r:id="rId3"/>
              </a:rPr>
              <a:t>Graph Embedding Techniques</a:t>
            </a:r>
            <a:endParaRPr lang="en-US" sz="2400" dirty="0"/>
          </a:p>
          <a:p>
            <a:pPr marL="800100" lvl="1" algn="just">
              <a:lnSpc>
                <a:spcPct val="115000"/>
              </a:lnSpc>
              <a:buFont typeface="Courier New" panose="02070309020205020404" pitchFamily="49" charset="0"/>
              <a:buChar char="o"/>
            </a:pPr>
            <a:r>
              <a:rPr lang="en-US" b="1" dirty="0"/>
              <a:t>Node2Vec</a:t>
            </a:r>
          </a:p>
          <a:p>
            <a:pPr marL="342900" algn="just">
              <a:lnSpc>
                <a:spcPct val="115000"/>
              </a:lnSpc>
              <a:buFont typeface="Arial" panose="020B0604020202020204" pitchFamily="34" charset="0"/>
              <a:buChar char="•"/>
            </a:pPr>
            <a:endParaRPr lang="en-US" sz="2400" dirty="0"/>
          </a:p>
          <a:p>
            <a:pPr marL="342900" indent="-342900" algn="just">
              <a:lnSpc>
                <a:spcPct val="115000"/>
              </a:lnSpc>
            </a:pPr>
            <a:endParaRPr lang="en-US" sz="2400" dirty="0"/>
          </a:p>
        </p:txBody>
      </p:sp>
    </p:spTree>
    <p:extLst>
      <p:ext uri="{BB962C8B-B14F-4D97-AF65-F5344CB8AC3E}">
        <p14:creationId xmlns:p14="http://schemas.microsoft.com/office/powerpoint/2010/main" val="144393147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33"/>
          <p:cNvSpPr txBox="1">
            <a:spLocks noGrp="1"/>
          </p:cNvSpPr>
          <p:nvPr>
            <p:ph type="title"/>
          </p:nvPr>
        </p:nvSpPr>
        <p:spPr>
          <a:xfrm>
            <a:off x="628650" y="273844"/>
            <a:ext cx="7886700" cy="9942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None/>
            </a:pPr>
            <a:r>
              <a:rPr lang="en" dirty="0"/>
              <a:t>Background</a:t>
            </a:r>
            <a:br>
              <a:rPr lang="en" dirty="0"/>
            </a:br>
            <a:r>
              <a:rPr lang="en" dirty="0"/>
              <a:t>(Graph based signal processing)</a:t>
            </a:r>
            <a:endParaRPr dirty="0"/>
          </a:p>
        </p:txBody>
      </p:sp>
      <p:sp>
        <p:nvSpPr>
          <p:cNvPr id="218" name="Google Shape;218;p33"/>
          <p:cNvSpPr txBox="1">
            <a:spLocks noGrp="1"/>
          </p:cNvSpPr>
          <p:nvPr>
            <p:ph type="body" idx="1"/>
          </p:nvPr>
        </p:nvSpPr>
        <p:spPr>
          <a:xfrm>
            <a:off x="628650" y="1369219"/>
            <a:ext cx="7886700" cy="3263400"/>
          </a:xfrm>
          <a:prstGeom prst="rect">
            <a:avLst/>
          </a:prstGeom>
        </p:spPr>
        <p:txBody>
          <a:bodyPr spcFirstLastPara="1" wrap="square" lIns="68575" tIns="34275" rIns="68575" bIns="34275" anchor="t" anchorCtr="0">
            <a:normAutofit fontScale="85000" lnSpcReduction="10000"/>
          </a:bodyPr>
          <a:lstStyle/>
          <a:p>
            <a:pPr marL="342900" indent="-342900" algn="just">
              <a:lnSpc>
                <a:spcPct val="115000"/>
              </a:lnSpc>
            </a:pPr>
            <a:r>
              <a:rPr lang="en-US" sz="2400" dirty="0"/>
              <a:t>Can I say the topology of the RNN is the graph that can represent the pattern in the data and learning the best RNN topology is somehow similar what I want to get?</a:t>
            </a:r>
          </a:p>
          <a:p>
            <a:pPr marL="0" indent="0" algn="just">
              <a:lnSpc>
                <a:spcPct val="115000"/>
              </a:lnSpc>
              <a:buNone/>
            </a:pPr>
            <a:endParaRPr lang="en-US" sz="2400" b="1" dirty="0"/>
          </a:p>
          <a:p>
            <a:pPr marL="342900" indent="-342900" algn="just">
              <a:lnSpc>
                <a:spcPct val="115000"/>
              </a:lnSpc>
            </a:pPr>
            <a:r>
              <a:rPr lang="en-US" sz="2400" dirty="0"/>
              <a:t>Do you think this paper is useful and related? </a:t>
            </a:r>
            <a:r>
              <a:rPr lang="en-US" dirty="0">
                <a:hlinkClick r:id="rId3"/>
              </a:rPr>
              <a:t>Relational inductive biases, deep learning, and graph networks</a:t>
            </a:r>
            <a:endParaRPr lang="en-US" dirty="0"/>
          </a:p>
          <a:p>
            <a:pPr marL="0" indent="0" algn="just">
              <a:lnSpc>
                <a:spcPct val="115000"/>
              </a:lnSpc>
              <a:buNone/>
            </a:pPr>
            <a:endParaRPr lang="en-US" dirty="0"/>
          </a:p>
          <a:p>
            <a:pPr marL="342900" indent="-342900" algn="just">
              <a:lnSpc>
                <a:spcPct val="115000"/>
              </a:lnSpc>
            </a:pPr>
            <a:r>
              <a:rPr lang="en-US" dirty="0"/>
              <a:t>Update graph of each window signal</a:t>
            </a:r>
          </a:p>
          <a:p>
            <a:pPr marL="0" indent="0" algn="just">
              <a:lnSpc>
                <a:spcPct val="115000"/>
              </a:lnSpc>
              <a:buNone/>
            </a:pPr>
            <a:endParaRPr lang="en-US" dirty="0"/>
          </a:p>
          <a:p>
            <a:pPr marL="342900" algn="just">
              <a:lnSpc>
                <a:spcPct val="115000"/>
              </a:lnSpc>
              <a:buFont typeface="Arial" panose="020B0604020202020204" pitchFamily="34" charset="0"/>
              <a:buChar char="•"/>
            </a:pPr>
            <a:endParaRPr lang="en-US" sz="2400" dirty="0"/>
          </a:p>
          <a:p>
            <a:pPr marL="342900" indent="-342900" algn="just">
              <a:lnSpc>
                <a:spcPct val="115000"/>
              </a:lnSpc>
            </a:pPr>
            <a:endParaRPr lang="en-US" sz="2400" dirty="0"/>
          </a:p>
        </p:txBody>
      </p:sp>
      <p:pic>
        <p:nvPicPr>
          <p:cNvPr id="2" name="Picture 1">
            <a:extLst>
              <a:ext uri="{FF2B5EF4-FFF2-40B4-BE49-F238E27FC236}">
                <a16:creationId xmlns:a16="http://schemas.microsoft.com/office/drawing/2014/main" id="{1CEF9BAD-8C7B-244D-87BF-E3445F9449D5}"/>
              </a:ext>
            </a:extLst>
          </p:cNvPr>
          <p:cNvPicPr>
            <a:picLocks noChangeAspect="1"/>
          </p:cNvPicPr>
          <p:nvPr/>
        </p:nvPicPr>
        <p:blipFill>
          <a:blip r:embed="rId4"/>
          <a:stretch>
            <a:fillRect/>
          </a:stretch>
        </p:blipFill>
        <p:spPr>
          <a:xfrm>
            <a:off x="5340350" y="3755603"/>
            <a:ext cx="3803650" cy="1387897"/>
          </a:xfrm>
          <a:prstGeom prst="rect">
            <a:avLst/>
          </a:prstGeom>
        </p:spPr>
      </p:pic>
    </p:spTree>
    <p:extLst>
      <p:ext uri="{BB962C8B-B14F-4D97-AF65-F5344CB8AC3E}">
        <p14:creationId xmlns:p14="http://schemas.microsoft.com/office/powerpoint/2010/main" val="33804326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25"/>
          <p:cNvSpPr txBox="1">
            <a:spLocks noGrp="1"/>
          </p:cNvSpPr>
          <p:nvPr>
            <p:ph type="title"/>
          </p:nvPr>
        </p:nvSpPr>
        <p:spPr>
          <a:xfrm>
            <a:off x="623888" y="892349"/>
            <a:ext cx="7886700" cy="2139600"/>
          </a:xfrm>
          <a:prstGeom prst="rect">
            <a:avLst/>
          </a:prstGeom>
        </p:spPr>
        <p:txBody>
          <a:bodyPr spcFirstLastPara="1" wrap="square" lIns="68575" tIns="34275" rIns="68575" bIns="34275" anchor="ctr" anchorCtr="0">
            <a:noAutofit/>
          </a:bodyPr>
          <a:lstStyle/>
          <a:p>
            <a:pPr marL="0" lvl="0" indent="0" algn="ctr" rtl="0">
              <a:spcBef>
                <a:spcPts val="0"/>
              </a:spcBef>
              <a:spcAft>
                <a:spcPts val="0"/>
              </a:spcAft>
              <a:buNone/>
            </a:pPr>
            <a:r>
              <a:rPr lang="en" b="1" dirty="0"/>
              <a:t>Objective</a:t>
            </a:r>
            <a:endParaRPr b="1" dirty="0"/>
          </a:p>
        </p:txBody>
      </p:sp>
      <p:pic>
        <p:nvPicPr>
          <p:cNvPr id="168" name="Google Shape;168;p25"/>
          <p:cNvPicPr preferRelativeResize="0"/>
          <p:nvPr/>
        </p:nvPicPr>
        <p:blipFill rotWithShape="1">
          <a:blip r:embed="rId3">
            <a:alphaModFix/>
          </a:blip>
          <a:srcRect l="8829" r="6352" b="57636"/>
          <a:stretch/>
        </p:blipFill>
        <p:spPr>
          <a:xfrm>
            <a:off x="0" y="3352799"/>
            <a:ext cx="9144003" cy="179070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33"/>
          <p:cNvSpPr txBox="1">
            <a:spLocks noGrp="1"/>
          </p:cNvSpPr>
          <p:nvPr>
            <p:ph type="title"/>
          </p:nvPr>
        </p:nvSpPr>
        <p:spPr>
          <a:xfrm>
            <a:off x="628650" y="273844"/>
            <a:ext cx="7886700" cy="994200"/>
          </a:xfrm>
          <a:prstGeom prst="rect">
            <a:avLst/>
          </a:prstGeom>
        </p:spPr>
        <p:txBody>
          <a:bodyPr spcFirstLastPara="1" wrap="square" lIns="68575" tIns="34275" rIns="68575" bIns="34275" anchor="ctr" anchorCtr="0">
            <a:noAutofit/>
          </a:bodyPr>
          <a:lstStyle/>
          <a:p>
            <a:pPr lvl="0"/>
            <a:r>
              <a:rPr lang="en" dirty="0"/>
              <a:t>Background</a:t>
            </a:r>
            <a:br>
              <a:rPr lang="en" dirty="0"/>
            </a:br>
            <a:r>
              <a:rPr lang="en" dirty="0"/>
              <a:t>(Graph based signal processing)</a:t>
            </a:r>
            <a:endParaRPr dirty="0"/>
          </a:p>
        </p:txBody>
      </p:sp>
      <p:sp>
        <p:nvSpPr>
          <p:cNvPr id="218" name="Google Shape;218;p33"/>
          <p:cNvSpPr txBox="1">
            <a:spLocks noGrp="1"/>
          </p:cNvSpPr>
          <p:nvPr>
            <p:ph type="body" idx="1"/>
          </p:nvPr>
        </p:nvSpPr>
        <p:spPr>
          <a:xfrm>
            <a:off x="628650" y="1369219"/>
            <a:ext cx="7886700" cy="3263400"/>
          </a:xfrm>
          <a:prstGeom prst="rect">
            <a:avLst/>
          </a:prstGeom>
        </p:spPr>
        <p:txBody>
          <a:bodyPr spcFirstLastPara="1" wrap="square" lIns="68575" tIns="34275" rIns="68575" bIns="34275" anchor="t" anchorCtr="0">
            <a:normAutofit/>
          </a:bodyPr>
          <a:lstStyle/>
          <a:p>
            <a:pPr marL="95250" indent="0">
              <a:buNone/>
            </a:pPr>
            <a:r>
              <a:rPr lang="en-US" b="1" dirty="0"/>
              <a:t>Graph Learning:</a:t>
            </a:r>
          </a:p>
          <a:p>
            <a:pPr lvl="1"/>
            <a:r>
              <a:rPr lang="en-US" b="1" dirty="0"/>
              <a:t>link prediction</a:t>
            </a:r>
            <a:r>
              <a:rPr lang="fa-IR" b="1" dirty="0"/>
              <a:t>:</a:t>
            </a:r>
            <a:r>
              <a:rPr lang="en-US" b="1" dirty="0"/>
              <a:t> </a:t>
            </a:r>
            <a:r>
              <a:rPr lang="en-US" dirty="0"/>
              <a:t>Predicting if a relationship exists between two nodes</a:t>
            </a:r>
          </a:p>
          <a:p>
            <a:pPr lvl="2">
              <a:buFont typeface="Courier New" panose="02070309020205020404" pitchFamily="49" charset="0"/>
              <a:buChar char="o"/>
            </a:pPr>
            <a:r>
              <a:rPr lang="en-US" b="1" dirty="0"/>
              <a:t>Reinforcement learning:</a:t>
            </a:r>
            <a:r>
              <a:rPr lang="en-US" dirty="0"/>
              <a:t> </a:t>
            </a:r>
            <a:r>
              <a:rPr lang="en-US" b="1" dirty="0">
                <a:hlinkClick r:id="rId3"/>
              </a:rPr>
              <a:t>Multi-Hop Knowledge Graph Reasoning with Reward Shaping</a:t>
            </a:r>
            <a:endParaRPr lang="en-US" b="1" dirty="0"/>
          </a:p>
          <a:p>
            <a:pPr lvl="1"/>
            <a:r>
              <a:rPr lang="en-US" b="1" dirty="0"/>
              <a:t>Scoring and classification of nodes, edges and whole graphs</a:t>
            </a:r>
          </a:p>
          <a:p>
            <a:pPr lvl="2">
              <a:buFont typeface="Courier New" panose="02070309020205020404" pitchFamily="49" charset="0"/>
              <a:buChar char="o"/>
            </a:pPr>
            <a:r>
              <a:rPr lang="en-US" b="1" dirty="0"/>
              <a:t>Attention sequences: </a:t>
            </a:r>
            <a:r>
              <a:rPr lang="en-US" dirty="0">
                <a:hlinkClick r:id="rId4"/>
              </a:rPr>
              <a:t>Graph Classification using Structural Attention</a:t>
            </a:r>
            <a:endParaRPr lang="en-US" b="1" dirty="0"/>
          </a:p>
        </p:txBody>
      </p:sp>
    </p:spTree>
    <p:extLst>
      <p:ext uri="{BB962C8B-B14F-4D97-AF65-F5344CB8AC3E}">
        <p14:creationId xmlns:p14="http://schemas.microsoft.com/office/powerpoint/2010/main" val="185001403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33"/>
          <p:cNvSpPr txBox="1">
            <a:spLocks noGrp="1"/>
          </p:cNvSpPr>
          <p:nvPr>
            <p:ph type="title"/>
          </p:nvPr>
        </p:nvSpPr>
        <p:spPr>
          <a:xfrm>
            <a:off x="628650" y="273844"/>
            <a:ext cx="7886700" cy="994200"/>
          </a:xfrm>
          <a:prstGeom prst="rect">
            <a:avLst/>
          </a:prstGeom>
        </p:spPr>
        <p:txBody>
          <a:bodyPr spcFirstLastPara="1" wrap="square" lIns="68575" tIns="34275" rIns="68575" bIns="34275" anchor="ctr" anchorCtr="0">
            <a:noAutofit/>
          </a:bodyPr>
          <a:lstStyle/>
          <a:p>
            <a:pPr lvl="0"/>
            <a:r>
              <a:rPr lang="en" dirty="0"/>
              <a:t>Background</a:t>
            </a:r>
            <a:br>
              <a:rPr lang="en" dirty="0"/>
            </a:br>
            <a:r>
              <a:rPr lang="en" dirty="0"/>
              <a:t>(Reinforcement Learning)</a:t>
            </a:r>
            <a:endParaRPr dirty="0"/>
          </a:p>
        </p:txBody>
      </p:sp>
      <p:sp>
        <p:nvSpPr>
          <p:cNvPr id="218" name="Google Shape;218;p33"/>
          <p:cNvSpPr txBox="1">
            <a:spLocks noGrp="1"/>
          </p:cNvSpPr>
          <p:nvPr>
            <p:ph type="body" idx="1"/>
          </p:nvPr>
        </p:nvSpPr>
        <p:spPr>
          <a:xfrm>
            <a:off x="628650" y="1369219"/>
            <a:ext cx="7886700" cy="3263400"/>
          </a:xfrm>
          <a:prstGeom prst="rect">
            <a:avLst/>
          </a:prstGeom>
        </p:spPr>
        <p:txBody>
          <a:bodyPr spcFirstLastPara="1" wrap="square" lIns="68575" tIns="34275" rIns="68575" bIns="34275" anchor="t" anchorCtr="0">
            <a:normAutofit fontScale="62500" lnSpcReduction="20000"/>
          </a:bodyPr>
          <a:lstStyle/>
          <a:p>
            <a:pPr marL="95250" indent="0">
              <a:buNone/>
            </a:pPr>
            <a:r>
              <a:rPr lang="en-US" dirty="0"/>
              <a:t>Using reinforcement learning to build a graph of a signal which maximize the correct anomaly detection.</a:t>
            </a:r>
          </a:p>
          <a:p>
            <a:pPr marL="95250" indent="0">
              <a:buNone/>
            </a:pPr>
            <a:endParaRPr lang="en-US" b="1" dirty="0"/>
          </a:p>
          <a:p>
            <a:pPr marL="95250" indent="0">
              <a:buNone/>
            </a:pPr>
            <a:r>
              <a:rPr lang="en-US" dirty="0"/>
              <a:t>Definitions:</a:t>
            </a:r>
          </a:p>
          <a:p>
            <a:pPr marL="95250" indent="0">
              <a:buNone/>
            </a:pPr>
            <a:r>
              <a:rPr lang="en-US" b="1" dirty="0"/>
              <a:t>(S)</a:t>
            </a:r>
            <a:r>
              <a:rPr lang="en-US" b="1" dirty="0" err="1"/>
              <a:t>tate</a:t>
            </a:r>
            <a:r>
              <a:rPr lang="en-US" b="1" dirty="0"/>
              <a:t>:</a:t>
            </a:r>
            <a:r>
              <a:rPr lang="en-US" dirty="0"/>
              <a:t> each state is the generated graph for each window (interval) of the signal. So each state is the stream of graphs.</a:t>
            </a:r>
          </a:p>
          <a:p>
            <a:pPr marL="95250" indent="0">
              <a:buNone/>
            </a:pPr>
            <a:r>
              <a:rPr lang="en-US" b="1" dirty="0"/>
              <a:t>(A)</a:t>
            </a:r>
            <a:r>
              <a:rPr lang="en-US" b="1" dirty="0" err="1"/>
              <a:t>ction</a:t>
            </a:r>
            <a:r>
              <a:rPr lang="en-US" b="1" dirty="0"/>
              <a:t>:</a:t>
            </a:r>
            <a:r>
              <a:rPr lang="en-US" dirty="0"/>
              <a:t> Can be two type </a:t>
            </a:r>
            <a:r>
              <a:rPr lang="en-US" b="1" dirty="0"/>
              <a:t>? Link prediction, Adding nodes</a:t>
            </a:r>
          </a:p>
          <a:p>
            <a:pPr marL="95250" indent="0">
              <a:buNone/>
            </a:pPr>
            <a:r>
              <a:rPr lang="en-US" b="1" dirty="0"/>
              <a:t>𝑃(𝑠,𝑠′,𝑎) = 1</a:t>
            </a:r>
          </a:p>
          <a:p>
            <a:pPr marL="95250" indent="0">
              <a:buNone/>
            </a:pPr>
            <a:r>
              <a:rPr lang="en-US" b="1" dirty="0"/>
              <a:t>𝑅(𝑠,𝑠′,𝑎): </a:t>
            </a:r>
            <a:r>
              <a:rPr lang="en-US" dirty="0"/>
              <a:t>the immediate reward is the difference anomaly detection between previous state and current state. In the other words, our current stream of graphs is able to do anomaly detection better than before.</a:t>
            </a:r>
          </a:p>
          <a:p>
            <a:pPr marL="95250" indent="0">
              <a:buNone/>
            </a:pPr>
            <a:r>
              <a:rPr lang="el-GR" b="1" dirty="0"/>
              <a:t>𝛾∈[0,1]</a:t>
            </a:r>
            <a:r>
              <a:rPr lang="en-US" b="1" dirty="0"/>
              <a:t> = 1</a:t>
            </a:r>
          </a:p>
          <a:p>
            <a:pPr marL="95250" indent="0">
              <a:buNone/>
            </a:pPr>
            <a:r>
              <a:rPr lang="en-US" b="1" dirty="0"/>
              <a:t>Policy ???</a:t>
            </a:r>
          </a:p>
          <a:p>
            <a:pPr marL="95250" indent="0">
              <a:buNone/>
            </a:pPr>
            <a:r>
              <a:rPr lang="en-US" b="1" dirty="0"/>
              <a:t>Value-Function:</a:t>
            </a:r>
            <a:br>
              <a:rPr lang="en-US" dirty="0"/>
            </a:br>
            <a:endParaRPr lang="en-US" b="1" dirty="0"/>
          </a:p>
        </p:txBody>
      </p:sp>
      <p:pic>
        <p:nvPicPr>
          <p:cNvPr id="2" name="Picture 1">
            <a:extLst>
              <a:ext uri="{FF2B5EF4-FFF2-40B4-BE49-F238E27FC236}">
                <a16:creationId xmlns:a16="http://schemas.microsoft.com/office/drawing/2014/main" id="{D34F2A67-60A7-F444-80C6-F2D96C7A06AA}"/>
              </a:ext>
            </a:extLst>
          </p:cNvPr>
          <p:cNvPicPr>
            <a:picLocks noChangeAspect="1"/>
          </p:cNvPicPr>
          <p:nvPr/>
        </p:nvPicPr>
        <p:blipFill>
          <a:blip r:embed="rId3"/>
          <a:stretch>
            <a:fillRect/>
          </a:stretch>
        </p:blipFill>
        <p:spPr>
          <a:xfrm>
            <a:off x="2584450" y="4152685"/>
            <a:ext cx="2686050" cy="410084"/>
          </a:xfrm>
          <a:prstGeom prst="rect">
            <a:avLst/>
          </a:prstGeom>
        </p:spPr>
      </p:pic>
    </p:spTree>
    <p:extLst>
      <p:ext uri="{BB962C8B-B14F-4D97-AF65-F5344CB8AC3E}">
        <p14:creationId xmlns:p14="http://schemas.microsoft.com/office/powerpoint/2010/main" val="63286192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59"/>
        <p:cNvGrpSpPr/>
        <p:nvPr/>
      </p:nvGrpSpPr>
      <p:grpSpPr>
        <a:xfrm>
          <a:off x="0" y="0"/>
          <a:ext cx="0" cy="0"/>
          <a:chOff x="0" y="0"/>
          <a:chExt cx="0" cy="0"/>
        </a:xfrm>
      </p:grpSpPr>
      <p:sp>
        <p:nvSpPr>
          <p:cNvPr id="460" name="Google Shape;460;p54"/>
          <p:cNvSpPr txBox="1">
            <a:spLocks noGrp="1"/>
          </p:cNvSpPr>
          <p:nvPr>
            <p:ph type="title"/>
          </p:nvPr>
        </p:nvSpPr>
        <p:spPr>
          <a:xfrm>
            <a:off x="623888" y="892374"/>
            <a:ext cx="7886700" cy="2139600"/>
          </a:xfrm>
          <a:prstGeom prst="rect">
            <a:avLst/>
          </a:prstGeom>
        </p:spPr>
        <p:txBody>
          <a:bodyPr spcFirstLastPara="1" wrap="square" lIns="68575" tIns="34275" rIns="68575" bIns="34275" anchor="ctr" anchorCtr="0">
            <a:noAutofit/>
          </a:bodyPr>
          <a:lstStyle/>
          <a:p>
            <a:pPr marL="0" lvl="0" indent="0" algn="ctr" rtl="0">
              <a:spcBef>
                <a:spcPts val="0"/>
              </a:spcBef>
              <a:spcAft>
                <a:spcPts val="0"/>
              </a:spcAft>
              <a:buNone/>
            </a:pPr>
            <a:r>
              <a:rPr lang="en" b="1" dirty="0"/>
              <a:t>Solution</a:t>
            </a:r>
            <a:endParaRPr b="1" dirty="0"/>
          </a:p>
        </p:txBody>
      </p:sp>
      <p:pic>
        <p:nvPicPr>
          <p:cNvPr id="461" name="Google Shape;461;p54"/>
          <p:cNvPicPr preferRelativeResize="0"/>
          <p:nvPr/>
        </p:nvPicPr>
        <p:blipFill rotWithShape="1">
          <a:blip r:embed="rId3">
            <a:alphaModFix/>
          </a:blip>
          <a:srcRect l="8829" r="6352" b="57636"/>
          <a:stretch/>
        </p:blipFill>
        <p:spPr>
          <a:xfrm>
            <a:off x="0" y="3352799"/>
            <a:ext cx="9144003" cy="179070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sp>
        <p:nvSpPr>
          <p:cNvPr id="466" name="Google Shape;466;p55"/>
          <p:cNvSpPr txBox="1">
            <a:spLocks noGrp="1"/>
          </p:cNvSpPr>
          <p:nvPr>
            <p:ph type="title"/>
          </p:nvPr>
        </p:nvSpPr>
        <p:spPr>
          <a:xfrm>
            <a:off x="628650" y="273844"/>
            <a:ext cx="7886700" cy="9942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None/>
            </a:pPr>
            <a:r>
              <a:rPr lang="en" dirty="0"/>
              <a:t>Solution</a:t>
            </a:r>
            <a:endParaRPr dirty="0"/>
          </a:p>
        </p:txBody>
      </p:sp>
      <p:sp>
        <p:nvSpPr>
          <p:cNvPr id="467" name="Google Shape;467;p55"/>
          <p:cNvSpPr txBox="1">
            <a:spLocks noGrp="1"/>
          </p:cNvSpPr>
          <p:nvPr>
            <p:ph type="body" idx="1"/>
          </p:nvPr>
        </p:nvSpPr>
        <p:spPr>
          <a:xfrm>
            <a:off x="628650" y="1369219"/>
            <a:ext cx="7886700" cy="3263400"/>
          </a:xfrm>
          <a:prstGeom prst="rect">
            <a:avLst/>
          </a:prstGeom>
        </p:spPr>
        <p:txBody>
          <a:bodyPr spcFirstLastPara="1" wrap="square" lIns="68575" tIns="34275" rIns="68575" bIns="34275" anchor="t" anchorCtr="0">
            <a:noAutofit/>
          </a:bodyPr>
          <a:lstStyle/>
          <a:p>
            <a:pPr marL="95250" lvl="0" indent="0" algn="l" rtl="0">
              <a:spcBef>
                <a:spcPts val="800"/>
              </a:spcBef>
              <a:spcAft>
                <a:spcPts val="0"/>
              </a:spcAft>
              <a:buSzPts val="2100"/>
              <a:buNone/>
            </a:pPr>
            <a:r>
              <a:rPr lang="en-US" dirty="0"/>
              <a:t>At this master thesis I want to solve the anomaly detection problem using the generated graph signal using reinforcement learning.</a:t>
            </a:r>
            <a:endParaRPr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472" name="Google Shape;472;p56"/>
          <p:cNvSpPr txBox="1">
            <a:spLocks noGrp="1"/>
          </p:cNvSpPr>
          <p:nvPr>
            <p:ph type="title"/>
          </p:nvPr>
        </p:nvSpPr>
        <p:spPr>
          <a:xfrm>
            <a:off x="623888" y="930474"/>
            <a:ext cx="7886700" cy="2139600"/>
          </a:xfrm>
          <a:prstGeom prst="rect">
            <a:avLst/>
          </a:prstGeom>
          <a:no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Clr>
                <a:schemeClr val="dk1"/>
              </a:buClr>
              <a:buSzPts val="3300"/>
              <a:buFont typeface="Calibri"/>
              <a:buNone/>
            </a:pPr>
            <a:r>
              <a:rPr lang="en" sz="7200" i="0" u="none" strike="noStrike" cap="none" dirty="0">
                <a:solidFill>
                  <a:schemeClr val="dk1"/>
                </a:solidFill>
                <a:latin typeface="Work Sans SemiBold"/>
                <a:ea typeface="Work Sans SemiBold"/>
                <a:cs typeface="Work Sans SemiBold"/>
                <a:sym typeface="Work Sans SemiBold"/>
              </a:rPr>
              <a:t>Implementation</a:t>
            </a:r>
            <a:endParaRPr sz="7200" i="0" u="none" strike="noStrike" cap="none" dirty="0">
              <a:solidFill>
                <a:schemeClr val="dk1"/>
              </a:solidFill>
              <a:latin typeface="Work Sans SemiBold"/>
              <a:ea typeface="Work Sans SemiBold"/>
              <a:cs typeface="Work Sans SemiBold"/>
              <a:sym typeface="Work Sans SemiBold"/>
            </a:endParaRPr>
          </a:p>
        </p:txBody>
      </p:sp>
      <p:pic>
        <p:nvPicPr>
          <p:cNvPr id="473" name="Google Shape;473;p56"/>
          <p:cNvPicPr preferRelativeResize="0"/>
          <p:nvPr/>
        </p:nvPicPr>
        <p:blipFill rotWithShape="1">
          <a:blip r:embed="rId3">
            <a:alphaModFix/>
          </a:blip>
          <a:srcRect l="13442" r="41660" b="78084"/>
          <a:stretch/>
        </p:blipFill>
        <p:spPr>
          <a:xfrm>
            <a:off x="0" y="3486150"/>
            <a:ext cx="9144000" cy="1657351"/>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sp>
        <p:nvSpPr>
          <p:cNvPr id="466" name="Google Shape;466;p55"/>
          <p:cNvSpPr txBox="1">
            <a:spLocks noGrp="1"/>
          </p:cNvSpPr>
          <p:nvPr>
            <p:ph type="title"/>
          </p:nvPr>
        </p:nvSpPr>
        <p:spPr>
          <a:xfrm>
            <a:off x="628650" y="273844"/>
            <a:ext cx="7886700" cy="9942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None/>
            </a:pPr>
            <a:r>
              <a:rPr lang="en" dirty="0"/>
              <a:t>Implementation</a:t>
            </a:r>
            <a:endParaRPr dirty="0"/>
          </a:p>
        </p:txBody>
      </p:sp>
      <p:sp>
        <p:nvSpPr>
          <p:cNvPr id="467" name="Google Shape;467;p55"/>
          <p:cNvSpPr txBox="1">
            <a:spLocks noGrp="1"/>
          </p:cNvSpPr>
          <p:nvPr>
            <p:ph type="body" idx="1"/>
          </p:nvPr>
        </p:nvSpPr>
        <p:spPr>
          <a:xfrm>
            <a:off x="628650" y="1369219"/>
            <a:ext cx="7886700" cy="3263400"/>
          </a:xfrm>
          <a:prstGeom prst="rect">
            <a:avLst/>
          </a:prstGeom>
        </p:spPr>
        <p:txBody>
          <a:bodyPr spcFirstLastPara="1" wrap="square" lIns="68575" tIns="34275" rIns="68575" bIns="34275" anchor="t" anchorCtr="0">
            <a:noAutofit/>
          </a:bodyPr>
          <a:lstStyle/>
          <a:p>
            <a:pPr marL="95250" lvl="0" indent="0" algn="l" rtl="0">
              <a:spcBef>
                <a:spcPts val="800"/>
              </a:spcBef>
              <a:spcAft>
                <a:spcPts val="0"/>
              </a:spcAft>
              <a:buSzPts val="2100"/>
              <a:buNone/>
            </a:pPr>
            <a:r>
              <a:rPr lang="en-US" dirty="0"/>
              <a:t>???</a:t>
            </a:r>
            <a:endParaRPr dirty="0"/>
          </a:p>
        </p:txBody>
      </p:sp>
    </p:spTree>
    <p:extLst>
      <p:ext uri="{BB962C8B-B14F-4D97-AF65-F5344CB8AC3E}">
        <p14:creationId xmlns:p14="http://schemas.microsoft.com/office/powerpoint/2010/main" val="190330496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80"/>
        <p:cNvGrpSpPr/>
        <p:nvPr/>
      </p:nvGrpSpPr>
      <p:grpSpPr>
        <a:xfrm>
          <a:off x="0" y="0"/>
          <a:ext cx="0" cy="0"/>
          <a:chOff x="0" y="0"/>
          <a:chExt cx="0" cy="0"/>
        </a:xfrm>
      </p:grpSpPr>
      <p:sp>
        <p:nvSpPr>
          <p:cNvPr id="481" name="Google Shape;481;p57"/>
          <p:cNvSpPr txBox="1">
            <a:spLocks noGrp="1"/>
          </p:cNvSpPr>
          <p:nvPr>
            <p:ph type="title"/>
          </p:nvPr>
        </p:nvSpPr>
        <p:spPr>
          <a:xfrm>
            <a:off x="623888" y="1501974"/>
            <a:ext cx="7886700" cy="2139600"/>
          </a:xfrm>
          <a:prstGeom prst="rect">
            <a:avLst/>
          </a:prstGeom>
        </p:spPr>
        <p:txBody>
          <a:bodyPr spcFirstLastPara="1" wrap="square" lIns="68575" tIns="34275" rIns="68575" bIns="34275" anchor="ctr" anchorCtr="0">
            <a:noAutofit/>
          </a:bodyPr>
          <a:lstStyle/>
          <a:p>
            <a:pPr marL="0" lvl="0" indent="0" algn="ctr" rtl="0">
              <a:spcBef>
                <a:spcPts val="0"/>
              </a:spcBef>
              <a:spcAft>
                <a:spcPts val="0"/>
              </a:spcAft>
              <a:buNone/>
            </a:pPr>
            <a:r>
              <a:rPr lang="en" b="1" dirty="0"/>
              <a:t>Validation</a:t>
            </a:r>
            <a:endParaRPr b="1" dirty="0"/>
          </a:p>
        </p:txBody>
      </p:sp>
      <p:pic>
        <p:nvPicPr>
          <p:cNvPr id="482" name="Google Shape;482;p57"/>
          <p:cNvPicPr preferRelativeResize="0"/>
          <p:nvPr/>
        </p:nvPicPr>
        <p:blipFill rotWithShape="1">
          <a:blip r:embed="rId3">
            <a:alphaModFix/>
          </a:blip>
          <a:srcRect l="8829" r="6352" b="57636"/>
          <a:stretch/>
        </p:blipFill>
        <p:spPr>
          <a:xfrm>
            <a:off x="0" y="3352799"/>
            <a:ext cx="9144003" cy="17907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26"/>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noAutofit/>
          </a:bodyPr>
          <a:lstStyle/>
          <a:p>
            <a:pPr marL="0" lvl="0" indent="0" algn="l" rtl="0">
              <a:spcBef>
                <a:spcPts val="0"/>
              </a:spcBef>
              <a:spcAft>
                <a:spcPts val="0"/>
              </a:spcAft>
              <a:buClr>
                <a:schemeClr val="dk1"/>
              </a:buClr>
              <a:buSzPts val="3300"/>
              <a:buFont typeface="Calibri"/>
              <a:buNone/>
            </a:pPr>
            <a:r>
              <a:rPr lang="en-US" dirty="0"/>
              <a:t>Objectives</a:t>
            </a:r>
          </a:p>
        </p:txBody>
      </p:sp>
      <p:sp>
        <p:nvSpPr>
          <p:cNvPr id="174" name="Google Shape;174;p26"/>
          <p:cNvSpPr txBox="1">
            <a:spLocks noGrp="1"/>
          </p:cNvSpPr>
          <p:nvPr>
            <p:ph type="body" idx="1"/>
          </p:nvPr>
        </p:nvSpPr>
        <p:spPr>
          <a:xfrm>
            <a:off x="628650" y="1369225"/>
            <a:ext cx="5361604" cy="3165197"/>
          </a:xfrm>
          <a:prstGeom prst="rect">
            <a:avLst/>
          </a:prstGeom>
          <a:noFill/>
          <a:ln>
            <a:noFill/>
          </a:ln>
        </p:spPr>
        <p:txBody>
          <a:bodyPr spcFirstLastPara="1" wrap="square" lIns="68575" tIns="34275" rIns="68575" bIns="34275" anchor="t" anchorCtr="0">
            <a:normAutofit/>
          </a:bodyPr>
          <a:lstStyle/>
          <a:p>
            <a:pPr marL="457200" marR="0" lvl="0" indent="0" algn="l" rtl="0">
              <a:lnSpc>
                <a:spcPct val="90000"/>
              </a:lnSpc>
              <a:spcBef>
                <a:spcPts val="0"/>
              </a:spcBef>
              <a:spcAft>
                <a:spcPts val="0"/>
              </a:spcAft>
              <a:buNone/>
            </a:pPr>
            <a:endParaRPr lang="en-US" sz="1100" dirty="0"/>
          </a:p>
          <a:p>
            <a:pPr lvl="0" algn="just">
              <a:spcBef>
                <a:spcPts val="1000"/>
              </a:spcBef>
              <a:buFont typeface="Calibri"/>
              <a:buChar char="•"/>
            </a:pPr>
            <a:r>
              <a:rPr lang="en-US" sz="1800" b="1" dirty="0">
                <a:latin typeface="Calibri"/>
                <a:ea typeface="Calibri"/>
                <a:cs typeface="Calibri"/>
                <a:sym typeface="Calibri"/>
              </a:rPr>
              <a:t>Detecting</a:t>
            </a:r>
            <a:r>
              <a:rPr lang="en-US" sz="1800" b="0" i="0" u="none" strike="noStrike" cap="none" dirty="0">
                <a:solidFill>
                  <a:schemeClr val="dk1"/>
                </a:solidFill>
                <a:latin typeface="Calibri"/>
                <a:ea typeface="Calibri"/>
                <a:cs typeface="Calibri"/>
                <a:sym typeface="Calibri"/>
              </a:rPr>
              <a:t> </a:t>
            </a:r>
            <a:r>
              <a:rPr lang="en-US" sz="1800" b="1" i="0" u="none" strike="noStrike" cap="none" dirty="0">
                <a:solidFill>
                  <a:schemeClr val="dk1"/>
                </a:solidFill>
                <a:latin typeface="Calibri"/>
                <a:ea typeface="Calibri"/>
                <a:cs typeface="Calibri"/>
                <a:sym typeface="Calibri"/>
              </a:rPr>
              <a:t>anomalies and changes </a:t>
            </a:r>
            <a:r>
              <a:rPr lang="en-US" sz="1800" b="0" i="0" u="none" strike="noStrike" cap="none" dirty="0">
                <a:solidFill>
                  <a:schemeClr val="dk1"/>
                </a:solidFill>
                <a:latin typeface="Calibri"/>
                <a:ea typeface="Calibri"/>
                <a:cs typeface="Calibri"/>
                <a:sym typeface="Calibri"/>
              </a:rPr>
              <a:t>on a signal (multiple </a:t>
            </a:r>
            <a:r>
              <a:rPr lang="en-US" sz="1800" dirty="0">
                <a:latin typeface="Calibri"/>
                <a:ea typeface="Calibri"/>
                <a:cs typeface="Calibri"/>
                <a:sym typeface="Calibri"/>
              </a:rPr>
              <a:t>related </a:t>
            </a:r>
            <a:r>
              <a:rPr lang="en-US" sz="1800" b="0" i="0" u="none" strike="noStrike" cap="none" dirty="0">
                <a:solidFill>
                  <a:schemeClr val="dk1"/>
                </a:solidFill>
                <a:latin typeface="Calibri"/>
                <a:ea typeface="Calibri"/>
                <a:cs typeface="Calibri"/>
                <a:sym typeface="Calibri"/>
              </a:rPr>
              <a:t>signals) using the generated </a:t>
            </a:r>
            <a:r>
              <a:rPr lang="en-US" sz="1800" b="1" i="0" u="none" strike="noStrike" cap="none" dirty="0">
                <a:solidFill>
                  <a:schemeClr val="dk1"/>
                </a:solidFill>
                <a:latin typeface="Calibri"/>
                <a:ea typeface="Calibri"/>
                <a:cs typeface="Calibri"/>
                <a:sym typeface="Calibri"/>
              </a:rPr>
              <a:t>graph signal</a:t>
            </a:r>
            <a:r>
              <a:rPr lang="en-US" sz="1800" b="0" i="0" u="none" strike="noStrike" cap="none" dirty="0">
                <a:solidFill>
                  <a:schemeClr val="dk1"/>
                </a:solidFill>
                <a:latin typeface="Calibri"/>
                <a:ea typeface="Calibri"/>
                <a:cs typeface="Calibri"/>
                <a:sym typeface="Calibri"/>
              </a:rPr>
              <a:t>.</a:t>
            </a:r>
          </a:p>
          <a:p>
            <a:pPr marL="95250" lvl="0" indent="0" algn="just">
              <a:spcBef>
                <a:spcPts val="1000"/>
              </a:spcBef>
              <a:buNone/>
            </a:pPr>
            <a:endParaRPr lang="en-US" sz="1800" b="0" i="0" u="none" strike="noStrike" cap="none" dirty="0">
              <a:solidFill>
                <a:schemeClr val="dk1"/>
              </a:solidFill>
              <a:latin typeface="Calibri"/>
              <a:ea typeface="Calibri"/>
              <a:cs typeface="Calibri"/>
              <a:sym typeface="Calibri"/>
            </a:endParaRPr>
          </a:p>
          <a:p>
            <a:pPr marL="95250" lvl="0" indent="0" algn="just">
              <a:spcBef>
                <a:spcPts val="1000"/>
              </a:spcBef>
              <a:buNone/>
            </a:pPr>
            <a:endParaRPr lang="en-US" sz="1800" b="0" i="0" u="none" strike="noStrike" cap="none" dirty="0">
              <a:solidFill>
                <a:schemeClr val="dk1"/>
              </a:solidFill>
              <a:latin typeface="Calibri"/>
              <a:ea typeface="Calibri"/>
              <a:cs typeface="Calibri"/>
              <a:sym typeface="Calibri"/>
            </a:endParaRPr>
          </a:p>
          <a:p>
            <a:pPr lvl="0" algn="just">
              <a:spcBef>
                <a:spcPts val="1000"/>
              </a:spcBef>
              <a:buFont typeface="Calibri"/>
              <a:buChar char="•"/>
            </a:pPr>
            <a:r>
              <a:rPr lang="en-US" sz="1800" dirty="0">
                <a:latin typeface="Calibri"/>
                <a:ea typeface="Calibri"/>
                <a:cs typeface="Calibri"/>
                <a:sym typeface="Calibri"/>
              </a:rPr>
              <a:t>Generate the sufficiently complex graph signal using a machine learning approach </a:t>
            </a:r>
            <a:r>
              <a:rPr lang="en-US" sz="1800" b="1" dirty="0">
                <a:latin typeface="Calibri"/>
                <a:ea typeface="Calibri"/>
                <a:cs typeface="Calibri"/>
                <a:sym typeface="Calibri"/>
              </a:rPr>
              <a:t>(reinforcement learning)</a:t>
            </a:r>
          </a:p>
          <a:p>
            <a:pPr lvl="0" algn="just">
              <a:spcBef>
                <a:spcPts val="1000"/>
              </a:spcBef>
              <a:buFont typeface="Calibri"/>
              <a:buChar char="•"/>
            </a:pPr>
            <a:endParaRPr lang="en-US" sz="1800" b="1" i="0" u="none" strike="noStrike" cap="none" dirty="0">
              <a:solidFill>
                <a:schemeClr val="dk1"/>
              </a:solidFill>
              <a:latin typeface="Calibri"/>
              <a:ea typeface="Calibri"/>
              <a:cs typeface="Calibri"/>
              <a:sym typeface="Calibri"/>
            </a:endParaRPr>
          </a:p>
        </p:txBody>
      </p:sp>
      <p:pic>
        <p:nvPicPr>
          <p:cNvPr id="3" name="Picture 2">
            <a:extLst>
              <a:ext uri="{FF2B5EF4-FFF2-40B4-BE49-F238E27FC236}">
                <a16:creationId xmlns:a16="http://schemas.microsoft.com/office/drawing/2014/main" id="{D55806A7-53AB-224C-8C1D-F7A7E5F37959}"/>
              </a:ext>
            </a:extLst>
          </p:cNvPr>
          <p:cNvPicPr>
            <a:picLocks noChangeAspect="1"/>
          </p:cNvPicPr>
          <p:nvPr/>
        </p:nvPicPr>
        <p:blipFill>
          <a:blip r:embed="rId3"/>
          <a:stretch>
            <a:fillRect/>
          </a:stretch>
        </p:blipFill>
        <p:spPr>
          <a:xfrm>
            <a:off x="5990254" y="475356"/>
            <a:ext cx="1907060" cy="1299749"/>
          </a:xfrm>
          <a:prstGeom prst="rect">
            <a:avLst/>
          </a:prstGeom>
        </p:spPr>
      </p:pic>
      <p:pic>
        <p:nvPicPr>
          <p:cNvPr id="5" name="Picture 4">
            <a:extLst>
              <a:ext uri="{FF2B5EF4-FFF2-40B4-BE49-F238E27FC236}">
                <a16:creationId xmlns:a16="http://schemas.microsoft.com/office/drawing/2014/main" id="{0B8CA3BF-632D-F64F-A44B-24EC1FAB341E}"/>
              </a:ext>
            </a:extLst>
          </p:cNvPr>
          <p:cNvPicPr>
            <a:picLocks noChangeAspect="1"/>
          </p:cNvPicPr>
          <p:nvPr/>
        </p:nvPicPr>
        <p:blipFill>
          <a:blip r:embed="rId4"/>
          <a:stretch>
            <a:fillRect/>
          </a:stretch>
        </p:blipFill>
        <p:spPr>
          <a:xfrm>
            <a:off x="5985804" y="3197985"/>
            <a:ext cx="1738246" cy="1713054"/>
          </a:xfrm>
          <a:prstGeom prst="rect">
            <a:avLst/>
          </a:prstGeom>
        </p:spPr>
      </p:pic>
      <p:pic>
        <p:nvPicPr>
          <p:cNvPr id="6" name="Picture 5">
            <a:extLst>
              <a:ext uri="{FF2B5EF4-FFF2-40B4-BE49-F238E27FC236}">
                <a16:creationId xmlns:a16="http://schemas.microsoft.com/office/drawing/2014/main" id="{51C65621-AA88-7D40-957F-4C46CD72B758}"/>
              </a:ext>
            </a:extLst>
          </p:cNvPr>
          <p:cNvPicPr>
            <a:picLocks noChangeAspect="1"/>
          </p:cNvPicPr>
          <p:nvPr/>
        </p:nvPicPr>
        <p:blipFill>
          <a:blip r:embed="rId5"/>
          <a:stretch>
            <a:fillRect/>
          </a:stretch>
        </p:blipFill>
        <p:spPr>
          <a:xfrm>
            <a:off x="5990254" y="1795294"/>
            <a:ext cx="1729345" cy="1402691"/>
          </a:xfrm>
          <a:prstGeom prst="rect">
            <a:avLst/>
          </a:prstGeom>
        </p:spPr>
      </p:pic>
      <p:sp>
        <p:nvSpPr>
          <p:cNvPr id="7" name="Rectangle 6">
            <a:extLst>
              <a:ext uri="{FF2B5EF4-FFF2-40B4-BE49-F238E27FC236}">
                <a16:creationId xmlns:a16="http://schemas.microsoft.com/office/drawing/2014/main" id="{0457535D-4F47-A94F-813E-C2FC1DFF1CF7}"/>
              </a:ext>
            </a:extLst>
          </p:cNvPr>
          <p:cNvSpPr/>
          <p:nvPr/>
        </p:nvSpPr>
        <p:spPr>
          <a:xfrm>
            <a:off x="7890927" y="2433250"/>
            <a:ext cx="1079142" cy="276999"/>
          </a:xfrm>
          <a:prstGeom prst="rect">
            <a:avLst/>
          </a:prstGeom>
          <a:noFill/>
        </p:spPr>
        <p:txBody>
          <a:bodyPr wrap="none" lIns="91440" tIns="45720" rIns="91440" bIns="45720">
            <a:spAutoFit/>
          </a:bodyPr>
          <a:lstStyle/>
          <a:p>
            <a:pPr algn="ctr"/>
            <a:r>
              <a:rPr lang="en-US" sz="1200" dirty="0">
                <a:ln w="0"/>
                <a:solidFill>
                  <a:schemeClr val="tx1"/>
                </a:solidFill>
                <a:effectLst>
                  <a:outerShdw blurRad="38100" dist="19050" dir="2700000" algn="tl" rotWithShape="0">
                    <a:schemeClr val="dk1">
                      <a:alpha val="40000"/>
                    </a:schemeClr>
                  </a:outerShdw>
                </a:effectLst>
              </a:rPr>
              <a:t>Graph Signal</a:t>
            </a:r>
          </a:p>
        </p:txBody>
      </p:sp>
      <p:sp>
        <p:nvSpPr>
          <p:cNvPr id="13" name="Rectangle 12">
            <a:extLst>
              <a:ext uri="{FF2B5EF4-FFF2-40B4-BE49-F238E27FC236}">
                <a16:creationId xmlns:a16="http://schemas.microsoft.com/office/drawing/2014/main" id="{53A00A20-7B98-3446-A865-3BDF18C9DA14}"/>
              </a:ext>
            </a:extLst>
          </p:cNvPr>
          <p:cNvSpPr/>
          <p:nvPr/>
        </p:nvSpPr>
        <p:spPr>
          <a:xfrm>
            <a:off x="7839631" y="3875455"/>
            <a:ext cx="1181734" cy="461665"/>
          </a:xfrm>
          <a:prstGeom prst="rect">
            <a:avLst/>
          </a:prstGeom>
          <a:noFill/>
        </p:spPr>
        <p:txBody>
          <a:bodyPr wrap="none" lIns="91440" tIns="45720" rIns="91440" bIns="45720">
            <a:spAutoFit/>
          </a:bodyPr>
          <a:lstStyle/>
          <a:p>
            <a:pPr algn="ctr"/>
            <a:r>
              <a:rPr lang="en-US" sz="1200" dirty="0">
                <a:ln w="0"/>
                <a:solidFill>
                  <a:schemeClr val="tx1"/>
                </a:solidFill>
                <a:effectLst>
                  <a:outerShdw blurRad="38100" dist="19050" dir="2700000" algn="tl" rotWithShape="0">
                    <a:schemeClr val="dk1">
                      <a:alpha val="40000"/>
                    </a:schemeClr>
                  </a:outerShdw>
                </a:effectLst>
              </a:rPr>
              <a:t>Reinforcement</a:t>
            </a:r>
          </a:p>
          <a:p>
            <a:pPr algn="ctr"/>
            <a:r>
              <a:rPr lang="en-US" sz="1200" dirty="0">
                <a:ln w="0"/>
                <a:solidFill>
                  <a:schemeClr val="tx1"/>
                </a:solidFill>
                <a:effectLst>
                  <a:outerShdw blurRad="38100" dist="19050" dir="2700000" algn="tl" rotWithShape="0">
                    <a:schemeClr val="dk1">
                      <a:alpha val="40000"/>
                    </a:schemeClr>
                  </a:outerShdw>
                </a:effectLst>
              </a:rPr>
              <a:t> Learning</a:t>
            </a:r>
          </a:p>
        </p:txBody>
      </p:sp>
      <p:sp>
        <p:nvSpPr>
          <p:cNvPr id="14" name="Rectangle 13">
            <a:extLst>
              <a:ext uri="{FF2B5EF4-FFF2-40B4-BE49-F238E27FC236}">
                <a16:creationId xmlns:a16="http://schemas.microsoft.com/office/drawing/2014/main" id="{44FF3DA8-3A27-EF41-82A0-FE1326355C0A}"/>
              </a:ext>
            </a:extLst>
          </p:cNvPr>
          <p:cNvSpPr/>
          <p:nvPr/>
        </p:nvSpPr>
        <p:spPr>
          <a:xfrm>
            <a:off x="7890927" y="736744"/>
            <a:ext cx="1079142" cy="646331"/>
          </a:xfrm>
          <a:prstGeom prst="rect">
            <a:avLst/>
          </a:prstGeom>
          <a:noFill/>
        </p:spPr>
        <p:txBody>
          <a:bodyPr wrap="square" lIns="91440" tIns="45720" rIns="91440" bIns="45720">
            <a:spAutoFit/>
          </a:bodyPr>
          <a:lstStyle/>
          <a:p>
            <a:pPr algn="ctr"/>
            <a:r>
              <a:rPr lang="en-US" sz="1200" dirty="0">
                <a:ln w="0"/>
                <a:solidFill>
                  <a:schemeClr val="tx1"/>
                </a:solidFill>
                <a:effectLst>
                  <a:outerShdw blurRad="38100" dist="19050" dir="2700000" algn="tl" rotWithShape="0">
                    <a:schemeClr val="dk1">
                      <a:alpha val="40000"/>
                    </a:schemeClr>
                  </a:outerShdw>
                </a:effectLst>
              </a:rPr>
              <a:t>Anomaly detection on signal</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30"/>
          <p:cNvSpPr txBox="1">
            <a:spLocks noGrp="1"/>
          </p:cNvSpPr>
          <p:nvPr>
            <p:ph type="title"/>
          </p:nvPr>
        </p:nvSpPr>
        <p:spPr>
          <a:xfrm>
            <a:off x="623888" y="816174"/>
            <a:ext cx="7886700" cy="2139600"/>
          </a:xfrm>
          <a:prstGeom prst="rect">
            <a:avLst/>
          </a:prstGeom>
        </p:spPr>
        <p:txBody>
          <a:bodyPr spcFirstLastPara="1" wrap="square" lIns="68575" tIns="34275" rIns="68575" bIns="34275" anchor="ctr" anchorCtr="0">
            <a:noAutofit/>
          </a:bodyPr>
          <a:lstStyle/>
          <a:p>
            <a:pPr marL="0" lvl="0" indent="0" algn="ctr" rtl="0">
              <a:spcBef>
                <a:spcPts val="0"/>
              </a:spcBef>
              <a:spcAft>
                <a:spcPts val="0"/>
              </a:spcAft>
              <a:buNone/>
            </a:pPr>
            <a:r>
              <a:rPr lang="en" dirty="0"/>
              <a:t>Justification</a:t>
            </a:r>
            <a:endParaRPr dirty="0"/>
          </a:p>
        </p:txBody>
      </p:sp>
      <p:pic>
        <p:nvPicPr>
          <p:cNvPr id="202" name="Google Shape;202;p30"/>
          <p:cNvPicPr preferRelativeResize="0"/>
          <p:nvPr/>
        </p:nvPicPr>
        <p:blipFill rotWithShape="1">
          <a:blip r:embed="rId3">
            <a:alphaModFix/>
          </a:blip>
          <a:srcRect l="13358" t="3304" r="13365" b="69696"/>
          <a:stretch/>
        </p:blipFill>
        <p:spPr>
          <a:xfrm>
            <a:off x="0" y="3641570"/>
            <a:ext cx="9144003" cy="1501926"/>
          </a:xfrm>
          <a:prstGeom prst="rect">
            <a:avLst/>
          </a:prstGeom>
          <a:noFill/>
          <a:ln>
            <a:noFill/>
          </a:ln>
        </p:spPr>
      </p:pic>
    </p:spTree>
    <p:extLst>
      <p:ext uri="{BB962C8B-B14F-4D97-AF65-F5344CB8AC3E}">
        <p14:creationId xmlns:p14="http://schemas.microsoft.com/office/powerpoint/2010/main" val="39929328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29"/>
          <p:cNvSpPr txBox="1">
            <a:spLocks noGrp="1"/>
          </p:cNvSpPr>
          <p:nvPr>
            <p:ph type="title"/>
          </p:nvPr>
        </p:nvSpPr>
        <p:spPr>
          <a:xfrm>
            <a:off x="628650" y="273844"/>
            <a:ext cx="7886700" cy="9942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None/>
            </a:pPr>
            <a:r>
              <a:rPr lang="en" dirty="0"/>
              <a:t>Justification (Why using graphs)</a:t>
            </a:r>
            <a:endParaRPr dirty="0"/>
          </a:p>
        </p:txBody>
      </p:sp>
      <p:sp>
        <p:nvSpPr>
          <p:cNvPr id="196" name="Google Shape;196;p29"/>
          <p:cNvSpPr txBox="1">
            <a:spLocks noGrp="1"/>
          </p:cNvSpPr>
          <p:nvPr>
            <p:ph type="body" idx="1"/>
          </p:nvPr>
        </p:nvSpPr>
        <p:spPr>
          <a:xfrm>
            <a:off x="628650" y="1369219"/>
            <a:ext cx="6369309" cy="3263400"/>
          </a:xfrm>
          <a:prstGeom prst="rect">
            <a:avLst/>
          </a:prstGeom>
        </p:spPr>
        <p:txBody>
          <a:bodyPr spcFirstLastPara="1" wrap="square" lIns="68575" tIns="34275" rIns="68575" bIns="34275" anchor="t" anchorCtr="0">
            <a:normAutofit lnSpcReduction="10000"/>
          </a:bodyPr>
          <a:lstStyle/>
          <a:p>
            <a:pPr lvl="0" algn="just">
              <a:lnSpc>
                <a:spcPct val="100000"/>
              </a:lnSpc>
            </a:pPr>
            <a:r>
              <a:rPr lang="en" dirty="0"/>
              <a:t>Graphs are a </a:t>
            </a:r>
            <a:r>
              <a:rPr lang="en" b="1" dirty="0"/>
              <a:t>powerful abstract structure </a:t>
            </a:r>
            <a:r>
              <a:rPr lang="en" dirty="0"/>
              <a:t>to store data and can be used to </a:t>
            </a:r>
            <a:r>
              <a:rPr lang="en" b="1" dirty="0"/>
              <a:t>represent </a:t>
            </a:r>
            <a:r>
              <a:rPr lang="en-US" b="1" dirty="0"/>
              <a:t>different measured values</a:t>
            </a:r>
            <a:r>
              <a:rPr lang="en-US" dirty="0"/>
              <a:t> regardless of the nature of the data.</a:t>
            </a:r>
          </a:p>
          <a:p>
            <a:pPr lvl="0" algn="just">
              <a:lnSpc>
                <a:spcPct val="100000"/>
              </a:lnSpc>
            </a:pPr>
            <a:r>
              <a:rPr lang="en" dirty="0"/>
              <a:t>Many approaches neatly </a:t>
            </a:r>
            <a:r>
              <a:rPr lang="en" b="1" dirty="0"/>
              <a:t>generalize</a:t>
            </a:r>
            <a:r>
              <a:rPr lang="en" dirty="0"/>
              <a:t> when thought of in graph terms.</a:t>
            </a:r>
          </a:p>
          <a:p>
            <a:pPr lvl="0" algn="just">
              <a:lnSpc>
                <a:spcPct val="100000"/>
              </a:lnSpc>
            </a:pPr>
            <a:r>
              <a:rPr lang="en-US" dirty="0"/>
              <a:t>A</a:t>
            </a:r>
            <a:r>
              <a:rPr lang="en" dirty="0"/>
              <a:t> signal can be considered as a </a:t>
            </a:r>
            <a:r>
              <a:rPr lang="en" b="1" dirty="0"/>
              <a:t>time-series</a:t>
            </a:r>
            <a:r>
              <a:rPr lang="en" dirty="0"/>
              <a:t>. </a:t>
            </a:r>
            <a:r>
              <a:rPr lang="en-US" dirty="0"/>
              <a:t>U</a:t>
            </a:r>
            <a:r>
              <a:rPr lang="en" dirty="0"/>
              <a:t>sing </a:t>
            </a:r>
            <a:r>
              <a:rPr lang="en" b="1" dirty="0"/>
              <a:t>graph machine learning </a:t>
            </a:r>
            <a:r>
              <a:rPr lang="en" dirty="0"/>
              <a:t>we can create functions to </a:t>
            </a:r>
            <a:r>
              <a:rPr lang="en" b="1" dirty="0"/>
              <a:t>spot recurring patterns</a:t>
            </a:r>
            <a:r>
              <a:rPr lang="en" dirty="0"/>
              <a:t> .</a:t>
            </a:r>
            <a:endParaRPr lang="en-US" dirty="0"/>
          </a:p>
        </p:txBody>
      </p:sp>
      <p:pic>
        <p:nvPicPr>
          <p:cNvPr id="4" name="Picture 3">
            <a:extLst>
              <a:ext uri="{FF2B5EF4-FFF2-40B4-BE49-F238E27FC236}">
                <a16:creationId xmlns:a16="http://schemas.microsoft.com/office/drawing/2014/main" id="{BBD527FB-0BEB-6744-9DBC-01E78D217583}"/>
              </a:ext>
            </a:extLst>
          </p:cNvPr>
          <p:cNvPicPr>
            <a:picLocks noChangeAspect="1"/>
          </p:cNvPicPr>
          <p:nvPr/>
        </p:nvPicPr>
        <p:blipFill>
          <a:blip r:embed="rId3"/>
          <a:stretch>
            <a:fillRect/>
          </a:stretch>
        </p:blipFill>
        <p:spPr>
          <a:xfrm>
            <a:off x="7241734" y="2299573"/>
            <a:ext cx="1729345" cy="1402691"/>
          </a:xfrm>
          <a:prstGeom prst="rect">
            <a:avLst/>
          </a:prstGeom>
        </p:spPr>
      </p:pic>
      <p:sp>
        <p:nvSpPr>
          <p:cNvPr id="5" name="Rectangle 4">
            <a:extLst>
              <a:ext uri="{FF2B5EF4-FFF2-40B4-BE49-F238E27FC236}">
                <a16:creationId xmlns:a16="http://schemas.microsoft.com/office/drawing/2014/main" id="{995A27C4-FA9B-AB45-A375-D1EA8F913691}"/>
              </a:ext>
            </a:extLst>
          </p:cNvPr>
          <p:cNvSpPr/>
          <p:nvPr/>
        </p:nvSpPr>
        <p:spPr>
          <a:xfrm>
            <a:off x="7566836" y="3711504"/>
            <a:ext cx="1079142" cy="276999"/>
          </a:xfrm>
          <a:prstGeom prst="rect">
            <a:avLst/>
          </a:prstGeom>
          <a:noFill/>
        </p:spPr>
        <p:txBody>
          <a:bodyPr wrap="none" lIns="91440" tIns="45720" rIns="91440" bIns="45720">
            <a:spAutoFit/>
          </a:bodyPr>
          <a:lstStyle/>
          <a:p>
            <a:pPr algn="ctr"/>
            <a:r>
              <a:rPr lang="en-US" sz="1200" dirty="0">
                <a:ln w="0"/>
                <a:solidFill>
                  <a:schemeClr val="tx1"/>
                </a:solidFill>
                <a:effectLst>
                  <a:outerShdw blurRad="38100" dist="19050" dir="2700000" algn="tl" rotWithShape="0">
                    <a:schemeClr val="dk1">
                      <a:alpha val="40000"/>
                    </a:schemeClr>
                  </a:outerShdw>
                </a:effectLst>
              </a:rPr>
              <a:t>Graph Signal</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29"/>
          <p:cNvSpPr txBox="1">
            <a:spLocks noGrp="1"/>
          </p:cNvSpPr>
          <p:nvPr>
            <p:ph type="title"/>
          </p:nvPr>
        </p:nvSpPr>
        <p:spPr>
          <a:xfrm>
            <a:off x="628650" y="273844"/>
            <a:ext cx="7886700" cy="9942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None/>
            </a:pPr>
            <a:r>
              <a:rPr lang="en" dirty="0"/>
              <a:t>Justification (Why using RL)</a:t>
            </a:r>
            <a:endParaRPr dirty="0"/>
          </a:p>
        </p:txBody>
      </p:sp>
      <p:sp>
        <p:nvSpPr>
          <p:cNvPr id="4" name="Google Shape;196;p29">
            <a:extLst>
              <a:ext uri="{FF2B5EF4-FFF2-40B4-BE49-F238E27FC236}">
                <a16:creationId xmlns:a16="http://schemas.microsoft.com/office/drawing/2014/main" id="{AF4BB060-168E-2141-87FE-CD28FFCA9815}"/>
              </a:ext>
            </a:extLst>
          </p:cNvPr>
          <p:cNvSpPr txBox="1">
            <a:spLocks/>
          </p:cNvSpPr>
          <p:nvPr/>
        </p:nvSpPr>
        <p:spPr>
          <a:xfrm>
            <a:off x="628650" y="1400982"/>
            <a:ext cx="6369309" cy="3263400"/>
          </a:xfrm>
          <a:prstGeom prst="rect">
            <a:avLst/>
          </a:prstGeom>
          <a:noFill/>
          <a:ln>
            <a:noFill/>
          </a:ln>
        </p:spPr>
        <p:txBody>
          <a:bodyPr spcFirstLastPara="1" wrap="square" lIns="68575" tIns="34275" rIns="68575" bIns="34275" anchor="t" anchorCtr="0">
            <a:normAutofit fontScale="77500" lnSpcReduction="20000"/>
          </a:bodyPr>
          <a:lstStyle>
            <a:defPPr marR="0" lvl="0" algn="l" rtl="0">
              <a:lnSpc>
                <a:spcPct val="100000"/>
              </a:lnSpc>
              <a:spcBef>
                <a:spcPts val="0"/>
              </a:spcBef>
              <a:spcAft>
                <a:spcPts val="0"/>
              </a:spcAft>
            </a:defPPr>
            <a:lvl1pPr marL="457200" marR="0" lvl="0" indent="-361950" algn="l" rtl="0">
              <a:lnSpc>
                <a:spcPct val="90000"/>
              </a:lnSpc>
              <a:spcBef>
                <a:spcPts val="800"/>
              </a:spcBef>
              <a:spcAft>
                <a:spcPts val="0"/>
              </a:spcAft>
              <a:buClr>
                <a:schemeClr val="dk1"/>
              </a:buClr>
              <a:buSzPts val="2100"/>
              <a:buFont typeface="Work Sans"/>
              <a:buChar char="•"/>
              <a:defRPr sz="2100" b="0" i="0" u="none" strike="noStrike" cap="none">
                <a:solidFill>
                  <a:schemeClr val="dk1"/>
                </a:solidFill>
                <a:latin typeface="Work Sans"/>
                <a:ea typeface="Work Sans"/>
                <a:cs typeface="Work Sans"/>
                <a:sym typeface="Work Sans"/>
              </a:defRPr>
            </a:lvl1pPr>
            <a:lvl2pPr marL="914400" marR="0" lvl="1" indent="-342900" algn="l" rtl="0">
              <a:lnSpc>
                <a:spcPct val="90000"/>
              </a:lnSpc>
              <a:spcBef>
                <a:spcPts val="400"/>
              </a:spcBef>
              <a:spcAft>
                <a:spcPts val="0"/>
              </a:spcAft>
              <a:buClr>
                <a:schemeClr val="dk1"/>
              </a:buClr>
              <a:buSzPts val="1800"/>
              <a:buFont typeface="Work Sans"/>
              <a:buChar char="•"/>
              <a:defRPr sz="1800" b="0" i="0" u="none" strike="noStrike" cap="none">
                <a:solidFill>
                  <a:schemeClr val="dk1"/>
                </a:solidFill>
                <a:latin typeface="Work Sans"/>
                <a:ea typeface="Work Sans"/>
                <a:cs typeface="Work Sans"/>
                <a:sym typeface="Work Sans"/>
              </a:defRPr>
            </a:lvl2pPr>
            <a:lvl3pPr marL="1371600" marR="0" lvl="2" indent="-323850" algn="l" rtl="0">
              <a:lnSpc>
                <a:spcPct val="90000"/>
              </a:lnSpc>
              <a:spcBef>
                <a:spcPts val="400"/>
              </a:spcBef>
              <a:spcAft>
                <a:spcPts val="0"/>
              </a:spcAft>
              <a:buClr>
                <a:schemeClr val="dk1"/>
              </a:buClr>
              <a:buSzPts val="1500"/>
              <a:buFont typeface="Work Sans"/>
              <a:buChar char="•"/>
              <a:defRPr sz="1500" b="0" i="0" u="none" strike="noStrike" cap="none">
                <a:solidFill>
                  <a:schemeClr val="dk1"/>
                </a:solidFill>
                <a:latin typeface="Work Sans"/>
                <a:ea typeface="Work Sans"/>
                <a:cs typeface="Work Sans"/>
                <a:sym typeface="Work Sans"/>
              </a:defRPr>
            </a:lvl3pPr>
            <a:lvl4pPr marL="1828800" marR="0" lvl="3" indent="-317500" algn="l" rtl="0">
              <a:lnSpc>
                <a:spcPct val="90000"/>
              </a:lnSpc>
              <a:spcBef>
                <a:spcPts val="400"/>
              </a:spcBef>
              <a:spcAft>
                <a:spcPts val="0"/>
              </a:spcAft>
              <a:buClr>
                <a:schemeClr val="dk1"/>
              </a:buClr>
              <a:buSzPts val="1400"/>
              <a:buFont typeface="Work Sans"/>
              <a:buChar char="•"/>
              <a:defRPr sz="1400" b="0" i="0" u="none" strike="noStrike" cap="none">
                <a:solidFill>
                  <a:schemeClr val="dk1"/>
                </a:solidFill>
                <a:latin typeface="Work Sans"/>
                <a:ea typeface="Work Sans"/>
                <a:cs typeface="Work Sans"/>
                <a:sym typeface="Work Sans"/>
              </a:defRPr>
            </a:lvl4pPr>
            <a:lvl5pPr marL="2286000" marR="0" lvl="4" indent="-317500" algn="l" rtl="0">
              <a:lnSpc>
                <a:spcPct val="90000"/>
              </a:lnSpc>
              <a:spcBef>
                <a:spcPts val="400"/>
              </a:spcBef>
              <a:spcAft>
                <a:spcPts val="0"/>
              </a:spcAft>
              <a:buClr>
                <a:schemeClr val="dk1"/>
              </a:buClr>
              <a:buSzPts val="1400"/>
              <a:buFont typeface="Work Sans"/>
              <a:buChar char="•"/>
              <a:defRPr sz="1400" b="0" i="0" u="none" strike="noStrike" cap="none">
                <a:solidFill>
                  <a:schemeClr val="dk1"/>
                </a:solidFill>
                <a:latin typeface="Work Sans"/>
                <a:ea typeface="Work Sans"/>
                <a:cs typeface="Work Sans"/>
                <a:sym typeface="Work Sans"/>
              </a:defRPr>
            </a:lvl5pPr>
            <a:lvl6pPr marL="2743200" marR="0" lvl="5" indent="-317500" algn="l" rtl="0">
              <a:lnSpc>
                <a:spcPct val="90000"/>
              </a:lnSpc>
              <a:spcBef>
                <a:spcPts val="400"/>
              </a:spcBef>
              <a:spcAft>
                <a:spcPts val="0"/>
              </a:spcAft>
              <a:buClr>
                <a:schemeClr val="dk1"/>
              </a:buClr>
              <a:buSzPts val="1400"/>
              <a:buFont typeface="Work Sans"/>
              <a:buChar char="•"/>
              <a:defRPr sz="1400" b="0" i="0" u="none" strike="noStrike" cap="none">
                <a:solidFill>
                  <a:schemeClr val="dk1"/>
                </a:solidFill>
                <a:latin typeface="Work Sans"/>
                <a:ea typeface="Work Sans"/>
                <a:cs typeface="Work Sans"/>
                <a:sym typeface="Work Sans"/>
              </a:defRPr>
            </a:lvl6pPr>
            <a:lvl7pPr marL="3200400" marR="0" lvl="6" indent="-317500" algn="l" rtl="0">
              <a:lnSpc>
                <a:spcPct val="90000"/>
              </a:lnSpc>
              <a:spcBef>
                <a:spcPts val="400"/>
              </a:spcBef>
              <a:spcAft>
                <a:spcPts val="0"/>
              </a:spcAft>
              <a:buClr>
                <a:schemeClr val="dk1"/>
              </a:buClr>
              <a:buSzPts val="1400"/>
              <a:buFont typeface="Work Sans"/>
              <a:buChar char="•"/>
              <a:defRPr sz="1400" b="0" i="0" u="none" strike="noStrike" cap="none">
                <a:solidFill>
                  <a:schemeClr val="dk1"/>
                </a:solidFill>
                <a:latin typeface="Work Sans"/>
                <a:ea typeface="Work Sans"/>
                <a:cs typeface="Work Sans"/>
                <a:sym typeface="Work Sans"/>
              </a:defRPr>
            </a:lvl7pPr>
            <a:lvl8pPr marL="3657600" marR="0" lvl="7" indent="-317500" algn="l" rtl="0">
              <a:lnSpc>
                <a:spcPct val="90000"/>
              </a:lnSpc>
              <a:spcBef>
                <a:spcPts val="400"/>
              </a:spcBef>
              <a:spcAft>
                <a:spcPts val="0"/>
              </a:spcAft>
              <a:buClr>
                <a:schemeClr val="dk1"/>
              </a:buClr>
              <a:buSzPts val="1400"/>
              <a:buFont typeface="Work Sans"/>
              <a:buChar char="•"/>
              <a:defRPr sz="1400" b="0" i="0" u="none" strike="noStrike" cap="none">
                <a:solidFill>
                  <a:schemeClr val="dk1"/>
                </a:solidFill>
                <a:latin typeface="Work Sans"/>
                <a:ea typeface="Work Sans"/>
                <a:cs typeface="Work Sans"/>
                <a:sym typeface="Work Sans"/>
              </a:defRPr>
            </a:lvl8pPr>
            <a:lvl9pPr marL="4114800" marR="0" lvl="8" indent="-317500" algn="l" rtl="0">
              <a:lnSpc>
                <a:spcPct val="90000"/>
              </a:lnSpc>
              <a:spcBef>
                <a:spcPts val="400"/>
              </a:spcBef>
              <a:spcAft>
                <a:spcPts val="0"/>
              </a:spcAft>
              <a:buClr>
                <a:schemeClr val="dk1"/>
              </a:buClr>
              <a:buSzPts val="1400"/>
              <a:buFont typeface="Work Sans"/>
              <a:buChar char="•"/>
              <a:defRPr sz="1400" b="0" i="0" u="none" strike="noStrike" cap="none">
                <a:solidFill>
                  <a:schemeClr val="dk1"/>
                </a:solidFill>
                <a:latin typeface="Work Sans"/>
                <a:ea typeface="Work Sans"/>
                <a:cs typeface="Work Sans"/>
                <a:sym typeface="Work Sans"/>
              </a:defRPr>
            </a:lvl9pPr>
          </a:lstStyle>
          <a:p>
            <a:pPr lvl="0" algn="just">
              <a:lnSpc>
                <a:spcPct val="150000"/>
              </a:lnSpc>
              <a:spcBef>
                <a:spcPts val="0"/>
              </a:spcBef>
            </a:pPr>
            <a:r>
              <a:rPr lang="en-US" b="1" dirty="0"/>
              <a:t>Machine learning (ML) </a:t>
            </a:r>
            <a:r>
              <a:rPr lang="en-US" dirty="0"/>
              <a:t>enables new forms of analysis and </a:t>
            </a:r>
            <a:r>
              <a:rPr lang="en-US" b="1" dirty="0"/>
              <a:t>automation</a:t>
            </a:r>
            <a:r>
              <a:rPr lang="en-US" dirty="0"/>
              <a:t>.</a:t>
            </a:r>
            <a:endParaRPr lang="en-US" b="1" dirty="0"/>
          </a:p>
          <a:p>
            <a:pPr lvl="0" algn="just">
              <a:lnSpc>
                <a:spcPct val="150000"/>
              </a:lnSpc>
              <a:spcBef>
                <a:spcPts val="0"/>
              </a:spcBef>
            </a:pPr>
            <a:r>
              <a:rPr lang="en-US" b="1" dirty="0"/>
              <a:t>Multidisciplinary</a:t>
            </a:r>
            <a:r>
              <a:rPr lang="en-US" dirty="0"/>
              <a:t> approaches can be quite </a:t>
            </a:r>
            <a:r>
              <a:rPr lang="en-US" b="1" dirty="0"/>
              <a:t>complicated</a:t>
            </a:r>
            <a:r>
              <a:rPr lang="en-US" dirty="0"/>
              <a:t> why not using automated ML algorithms like </a:t>
            </a:r>
            <a:r>
              <a:rPr lang="en-US" b="1" dirty="0"/>
              <a:t>reinforcement learning (RL).</a:t>
            </a:r>
          </a:p>
          <a:p>
            <a:pPr lvl="0" algn="just">
              <a:lnSpc>
                <a:spcPct val="150000"/>
              </a:lnSpc>
              <a:spcBef>
                <a:spcPts val="0"/>
              </a:spcBef>
            </a:pPr>
            <a:r>
              <a:rPr lang="en-US" dirty="0"/>
              <a:t>The unique nature of </a:t>
            </a:r>
            <a:r>
              <a:rPr lang="en-US" b="1" dirty="0"/>
              <a:t>RL </a:t>
            </a:r>
            <a:r>
              <a:rPr lang="en-US" dirty="0"/>
              <a:t>which evaluate the current solution (</a:t>
            </a:r>
            <a:r>
              <a:rPr lang="en-US" b="1" dirty="0"/>
              <a:t>Value-function</a:t>
            </a:r>
            <a:r>
              <a:rPr lang="en-US" dirty="0"/>
              <a:t> and </a:t>
            </a:r>
            <a:r>
              <a:rPr lang="en-US" b="1" dirty="0"/>
              <a:t>Q-function</a:t>
            </a:r>
            <a:r>
              <a:rPr lang="en-US" dirty="0"/>
              <a:t>) in each iteration can help us to achieve our </a:t>
            </a:r>
            <a:r>
              <a:rPr lang="en-US" b="1" dirty="0"/>
              <a:t>goal (</a:t>
            </a:r>
            <a:r>
              <a:rPr lang="en-US" dirty="0"/>
              <a:t>generating graphs which help us in </a:t>
            </a:r>
            <a:r>
              <a:rPr lang="en-US" b="1" dirty="0"/>
              <a:t>detecting anomalies</a:t>
            </a:r>
            <a:r>
              <a:rPr lang="en-US" dirty="0"/>
              <a:t>.)</a:t>
            </a:r>
          </a:p>
        </p:txBody>
      </p:sp>
      <p:pic>
        <p:nvPicPr>
          <p:cNvPr id="8" name="Picture 7">
            <a:extLst>
              <a:ext uri="{FF2B5EF4-FFF2-40B4-BE49-F238E27FC236}">
                <a16:creationId xmlns:a16="http://schemas.microsoft.com/office/drawing/2014/main" id="{8F08FDCA-AF4E-A24F-92C0-F65D65B54E8C}"/>
              </a:ext>
            </a:extLst>
          </p:cNvPr>
          <p:cNvPicPr>
            <a:picLocks noChangeAspect="1"/>
          </p:cNvPicPr>
          <p:nvPr/>
        </p:nvPicPr>
        <p:blipFill>
          <a:blip r:embed="rId3"/>
          <a:stretch>
            <a:fillRect/>
          </a:stretch>
        </p:blipFill>
        <p:spPr>
          <a:xfrm>
            <a:off x="7197940" y="1481152"/>
            <a:ext cx="1738246" cy="1713054"/>
          </a:xfrm>
          <a:prstGeom prst="rect">
            <a:avLst/>
          </a:prstGeom>
        </p:spPr>
      </p:pic>
      <p:sp>
        <p:nvSpPr>
          <p:cNvPr id="9" name="Rectangle 8">
            <a:extLst>
              <a:ext uri="{FF2B5EF4-FFF2-40B4-BE49-F238E27FC236}">
                <a16:creationId xmlns:a16="http://schemas.microsoft.com/office/drawing/2014/main" id="{B39B2BB3-2DD2-9542-964C-8FD83D5BE6EC}"/>
              </a:ext>
            </a:extLst>
          </p:cNvPr>
          <p:cNvSpPr/>
          <p:nvPr/>
        </p:nvSpPr>
        <p:spPr>
          <a:xfrm>
            <a:off x="7476196" y="3194206"/>
            <a:ext cx="1181734" cy="461665"/>
          </a:xfrm>
          <a:prstGeom prst="rect">
            <a:avLst/>
          </a:prstGeom>
          <a:noFill/>
        </p:spPr>
        <p:txBody>
          <a:bodyPr wrap="none" lIns="91440" tIns="45720" rIns="91440" bIns="45720">
            <a:spAutoFit/>
          </a:bodyPr>
          <a:lstStyle/>
          <a:p>
            <a:pPr algn="ctr"/>
            <a:r>
              <a:rPr lang="en-US" sz="1200" dirty="0">
                <a:ln w="0"/>
                <a:solidFill>
                  <a:schemeClr val="tx1"/>
                </a:solidFill>
                <a:effectLst>
                  <a:outerShdw blurRad="38100" dist="19050" dir="2700000" algn="tl" rotWithShape="0">
                    <a:schemeClr val="dk1">
                      <a:alpha val="40000"/>
                    </a:schemeClr>
                  </a:outerShdw>
                </a:effectLst>
              </a:rPr>
              <a:t>Reinforcement</a:t>
            </a:r>
          </a:p>
          <a:p>
            <a:pPr algn="ctr"/>
            <a:r>
              <a:rPr lang="en-US" sz="1200" dirty="0">
                <a:ln w="0"/>
                <a:solidFill>
                  <a:schemeClr val="tx1"/>
                </a:solidFill>
                <a:effectLst>
                  <a:outerShdw blurRad="38100" dist="19050" dir="2700000" algn="tl" rotWithShape="0">
                    <a:schemeClr val="dk1">
                      <a:alpha val="40000"/>
                    </a:schemeClr>
                  </a:outerShdw>
                </a:effectLst>
              </a:rPr>
              <a:t> Learning</a:t>
            </a:r>
          </a:p>
        </p:txBody>
      </p:sp>
    </p:spTree>
    <p:extLst>
      <p:ext uri="{BB962C8B-B14F-4D97-AF65-F5344CB8AC3E}">
        <p14:creationId xmlns:p14="http://schemas.microsoft.com/office/powerpoint/2010/main" val="27015694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30"/>
          <p:cNvSpPr txBox="1">
            <a:spLocks noGrp="1"/>
          </p:cNvSpPr>
          <p:nvPr>
            <p:ph type="title"/>
          </p:nvPr>
        </p:nvSpPr>
        <p:spPr>
          <a:xfrm>
            <a:off x="623888" y="816174"/>
            <a:ext cx="7886700" cy="2139600"/>
          </a:xfrm>
          <a:prstGeom prst="rect">
            <a:avLst/>
          </a:prstGeom>
        </p:spPr>
        <p:txBody>
          <a:bodyPr spcFirstLastPara="1" wrap="square" lIns="68575" tIns="34275" rIns="68575" bIns="34275" anchor="ctr" anchorCtr="0">
            <a:noAutofit/>
          </a:bodyPr>
          <a:lstStyle/>
          <a:p>
            <a:pPr marL="0" lvl="0" indent="0" algn="ctr" rtl="0">
              <a:spcBef>
                <a:spcPts val="0"/>
              </a:spcBef>
              <a:spcAft>
                <a:spcPts val="0"/>
              </a:spcAft>
              <a:buNone/>
            </a:pPr>
            <a:r>
              <a:rPr lang="en" dirty="0"/>
              <a:t>Introduction</a:t>
            </a:r>
            <a:endParaRPr dirty="0"/>
          </a:p>
        </p:txBody>
      </p:sp>
      <p:pic>
        <p:nvPicPr>
          <p:cNvPr id="202" name="Google Shape;202;p30"/>
          <p:cNvPicPr preferRelativeResize="0"/>
          <p:nvPr/>
        </p:nvPicPr>
        <p:blipFill rotWithShape="1">
          <a:blip r:embed="rId3">
            <a:alphaModFix/>
            <a:duotone>
              <a:schemeClr val="accent4">
                <a:shade val="45000"/>
                <a:satMod val="135000"/>
              </a:schemeClr>
              <a:prstClr val="white"/>
            </a:duotone>
          </a:blip>
          <a:srcRect l="13358" t="3304" r="13365" b="69696"/>
          <a:stretch/>
        </p:blipFill>
        <p:spPr>
          <a:xfrm>
            <a:off x="0" y="3641569"/>
            <a:ext cx="9144003" cy="150192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29"/>
          <p:cNvSpPr txBox="1">
            <a:spLocks noGrp="1"/>
          </p:cNvSpPr>
          <p:nvPr>
            <p:ph type="title"/>
          </p:nvPr>
        </p:nvSpPr>
        <p:spPr>
          <a:xfrm>
            <a:off x="628650" y="273844"/>
            <a:ext cx="7886700" cy="9942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None/>
            </a:pPr>
            <a:r>
              <a:rPr lang="en" dirty="0"/>
              <a:t>Introduction (problem statement)</a:t>
            </a:r>
            <a:endParaRPr dirty="0"/>
          </a:p>
        </p:txBody>
      </p:sp>
      <p:sp>
        <p:nvSpPr>
          <p:cNvPr id="4" name="Google Shape;196;p29">
            <a:extLst>
              <a:ext uri="{FF2B5EF4-FFF2-40B4-BE49-F238E27FC236}">
                <a16:creationId xmlns:a16="http://schemas.microsoft.com/office/drawing/2014/main" id="{AF4BB060-168E-2141-87FE-CD28FFCA9815}"/>
              </a:ext>
            </a:extLst>
          </p:cNvPr>
          <p:cNvSpPr txBox="1">
            <a:spLocks/>
          </p:cNvSpPr>
          <p:nvPr/>
        </p:nvSpPr>
        <p:spPr>
          <a:xfrm>
            <a:off x="628650" y="1400982"/>
            <a:ext cx="6369309" cy="3263400"/>
          </a:xfrm>
          <a:prstGeom prst="rect">
            <a:avLst/>
          </a:prstGeom>
          <a:noFill/>
          <a:ln>
            <a:noFill/>
          </a:ln>
        </p:spPr>
        <p:txBody>
          <a:bodyPr spcFirstLastPara="1" wrap="square" lIns="68575" tIns="34275" rIns="68575" bIns="34275" anchor="t" anchorCtr="0">
            <a:normAutofit fontScale="77500" lnSpcReduction="20000"/>
          </a:bodyPr>
          <a:lstStyle>
            <a:defPPr marR="0" lvl="0" algn="l" rtl="0">
              <a:lnSpc>
                <a:spcPct val="100000"/>
              </a:lnSpc>
              <a:spcBef>
                <a:spcPts val="0"/>
              </a:spcBef>
              <a:spcAft>
                <a:spcPts val="0"/>
              </a:spcAft>
            </a:defPPr>
            <a:lvl1pPr marL="457200" marR="0" lvl="0" indent="-361950" algn="l" rtl="0">
              <a:lnSpc>
                <a:spcPct val="90000"/>
              </a:lnSpc>
              <a:spcBef>
                <a:spcPts val="800"/>
              </a:spcBef>
              <a:spcAft>
                <a:spcPts val="0"/>
              </a:spcAft>
              <a:buClr>
                <a:schemeClr val="dk1"/>
              </a:buClr>
              <a:buSzPts val="2100"/>
              <a:buFont typeface="Work Sans"/>
              <a:buChar char="•"/>
              <a:defRPr sz="2100" b="0" i="0" u="none" strike="noStrike" cap="none">
                <a:solidFill>
                  <a:schemeClr val="dk1"/>
                </a:solidFill>
                <a:latin typeface="Work Sans"/>
                <a:ea typeface="Work Sans"/>
                <a:cs typeface="Work Sans"/>
                <a:sym typeface="Work Sans"/>
              </a:defRPr>
            </a:lvl1pPr>
            <a:lvl2pPr marL="914400" marR="0" lvl="1" indent="-342900" algn="l" rtl="0">
              <a:lnSpc>
                <a:spcPct val="90000"/>
              </a:lnSpc>
              <a:spcBef>
                <a:spcPts val="400"/>
              </a:spcBef>
              <a:spcAft>
                <a:spcPts val="0"/>
              </a:spcAft>
              <a:buClr>
                <a:schemeClr val="dk1"/>
              </a:buClr>
              <a:buSzPts val="1800"/>
              <a:buFont typeface="Work Sans"/>
              <a:buChar char="•"/>
              <a:defRPr sz="1800" b="0" i="0" u="none" strike="noStrike" cap="none">
                <a:solidFill>
                  <a:schemeClr val="dk1"/>
                </a:solidFill>
                <a:latin typeface="Work Sans"/>
                <a:ea typeface="Work Sans"/>
                <a:cs typeface="Work Sans"/>
                <a:sym typeface="Work Sans"/>
              </a:defRPr>
            </a:lvl2pPr>
            <a:lvl3pPr marL="1371600" marR="0" lvl="2" indent="-323850" algn="l" rtl="0">
              <a:lnSpc>
                <a:spcPct val="90000"/>
              </a:lnSpc>
              <a:spcBef>
                <a:spcPts val="400"/>
              </a:spcBef>
              <a:spcAft>
                <a:spcPts val="0"/>
              </a:spcAft>
              <a:buClr>
                <a:schemeClr val="dk1"/>
              </a:buClr>
              <a:buSzPts val="1500"/>
              <a:buFont typeface="Work Sans"/>
              <a:buChar char="•"/>
              <a:defRPr sz="1500" b="0" i="0" u="none" strike="noStrike" cap="none">
                <a:solidFill>
                  <a:schemeClr val="dk1"/>
                </a:solidFill>
                <a:latin typeface="Work Sans"/>
                <a:ea typeface="Work Sans"/>
                <a:cs typeface="Work Sans"/>
                <a:sym typeface="Work Sans"/>
              </a:defRPr>
            </a:lvl3pPr>
            <a:lvl4pPr marL="1828800" marR="0" lvl="3" indent="-317500" algn="l" rtl="0">
              <a:lnSpc>
                <a:spcPct val="90000"/>
              </a:lnSpc>
              <a:spcBef>
                <a:spcPts val="400"/>
              </a:spcBef>
              <a:spcAft>
                <a:spcPts val="0"/>
              </a:spcAft>
              <a:buClr>
                <a:schemeClr val="dk1"/>
              </a:buClr>
              <a:buSzPts val="1400"/>
              <a:buFont typeface="Work Sans"/>
              <a:buChar char="•"/>
              <a:defRPr sz="1400" b="0" i="0" u="none" strike="noStrike" cap="none">
                <a:solidFill>
                  <a:schemeClr val="dk1"/>
                </a:solidFill>
                <a:latin typeface="Work Sans"/>
                <a:ea typeface="Work Sans"/>
                <a:cs typeface="Work Sans"/>
                <a:sym typeface="Work Sans"/>
              </a:defRPr>
            </a:lvl4pPr>
            <a:lvl5pPr marL="2286000" marR="0" lvl="4" indent="-317500" algn="l" rtl="0">
              <a:lnSpc>
                <a:spcPct val="90000"/>
              </a:lnSpc>
              <a:spcBef>
                <a:spcPts val="400"/>
              </a:spcBef>
              <a:spcAft>
                <a:spcPts val="0"/>
              </a:spcAft>
              <a:buClr>
                <a:schemeClr val="dk1"/>
              </a:buClr>
              <a:buSzPts val="1400"/>
              <a:buFont typeface="Work Sans"/>
              <a:buChar char="•"/>
              <a:defRPr sz="1400" b="0" i="0" u="none" strike="noStrike" cap="none">
                <a:solidFill>
                  <a:schemeClr val="dk1"/>
                </a:solidFill>
                <a:latin typeface="Work Sans"/>
                <a:ea typeface="Work Sans"/>
                <a:cs typeface="Work Sans"/>
                <a:sym typeface="Work Sans"/>
              </a:defRPr>
            </a:lvl5pPr>
            <a:lvl6pPr marL="2743200" marR="0" lvl="5" indent="-317500" algn="l" rtl="0">
              <a:lnSpc>
                <a:spcPct val="90000"/>
              </a:lnSpc>
              <a:spcBef>
                <a:spcPts val="400"/>
              </a:spcBef>
              <a:spcAft>
                <a:spcPts val="0"/>
              </a:spcAft>
              <a:buClr>
                <a:schemeClr val="dk1"/>
              </a:buClr>
              <a:buSzPts val="1400"/>
              <a:buFont typeface="Work Sans"/>
              <a:buChar char="•"/>
              <a:defRPr sz="1400" b="0" i="0" u="none" strike="noStrike" cap="none">
                <a:solidFill>
                  <a:schemeClr val="dk1"/>
                </a:solidFill>
                <a:latin typeface="Work Sans"/>
                <a:ea typeface="Work Sans"/>
                <a:cs typeface="Work Sans"/>
                <a:sym typeface="Work Sans"/>
              </a:defRPr>
            </a:lvl6pPr>
            <a:lvl7pPr marL="3200400" marR="0" lvl="6" indent="-317500" algn="l" rtl="0">
              <a:lnSpc>
                <a:spcPct val="90000"/>
              </a:lnSpc>
              <a:spcBef>
                <a:spcPts val="400"/>
              </a:spcBef>
              <a:spcAft>
                <a:spcPts val="0"/>
              </a:spcAft>
              <a:buClr>
                <a:schemeClr val="dk1"/>
              </a:buClr>
              <a:buSzPts val="1400"/>
              <a:buFont typeface="Work Sans"/>
              <a:buChar char="•"/>
              <a:defRPr sz="1400" b="0" i="0" u="none" strike="noStrike" cap="none">
                <a:solidFill>
                  <a:schemeClr val="dk1"/>
                </a:solidFill>
                <a:latin typeface="Work Sans"/>
                <a:ea typeface="Work Sans"/>
                <a:cs typeface="Work Sans"/>
                <a:sym typeface="Work Sans"/>
              </a:defRPr>
            </a:lvl7pPr>
            <a:lvl8pPr marL="3657600" marR="0" lvl="7" indent="-317500" algn="l" rtl="0">
              <a:lnSpc>
                <a:spcPct val="90000"/>
              </a:lnSpc>
              <a:spcBef>
                <a:spcPts val="400"/>
              </a:spcBef>
              <a:spcAft>
                <a:spcPts val="0"/>
              </a:spcAft>
              <a:buClr>
                <a:schemeClr val="dk1"/>
              </a:buClr>
              <a:buSzPts val="1400"/>
              <a:buFont typeface="Work Sans"/>
              <a:buChar char="•"/>
              <a:defRPr sz="1400" b="0" i="0" u="none" strike="noStrike" cap="none">
                <a:solidFill>
                  <a:schemeClr val="dk1"/>
                </a:solidFill>
                <a:latin typeface="Work Sans"/>
                <a:ea typeface="Work Sans"/>
                <a:cs typeface="Work Sans"/>
                <a:sym typeface="Work Sans"/>
              </a:defRPr>
            </a:lvl8pPr>
            <a:lvl9pPr marL="4114800" marR="0" lvl="8" indent="-317500" algn="l" rtl="0">
              <a:lnSpc>
                <a:spcPct val="90000"/>
              </a:lnSpc>
              <a:spcBef>
                <a:spcPts val="400"/>
              </a:spcBef>
              <a:spcAft>
                <a:spcPts val="0"/>
              </a:spcAft>
              <a:buClr>
                <a:schemeClr val="dk1"/>
              </a:buClr>
              <a:buSzPts val="1400"/>
              <a:buFont typeface="Work Sans"/>
              <a:buChar char="•"/>
              <a:defRPr sz="1400" b="0" i="0" u="none" strike="noStrike" cap="none">
                <a:solidFill>
                  <a:schemeClr val="dk1"/>
                </a:solidFill>
                <a:latin typeface="Work Sans"/>
                <a:ea typeface="Work Sans"/>
                <a:cs typeface="Work Sans"/>
                <a:sym typeface="Work Sans"/>
              </a:defRPr>
            </a:lvl9pPr>
          </a:lstStyle>
          <a:p>
            <a:pPr lvl="0" algn="just">
              <a:lnSpc>
                <a:spcPct val="150000"/>
              </a:lnSpc>
              <a:spcBef>
                <a:spcPts val="0"/>
              </a:spcBef>
            </a:pPr>
            <a:r>
              <a:rPr lang="en-US" b="1" dirty="0"/>
              <a:t>Anomaly detection </a:t>
            </a:r>
            <a:r>
              <a:rPr lang="en-US" dirty="0"/>
              <a:t>which is defined as the identification of suspicious data patterns, is a challenging task in</a:t>
            </a:r>
            <a:r>
              <a:rPr lang="fa-IR" dirty="0"/>
              <a:t> </a:t>
            </a:r>
            <a:r>
              <a:rPr lang="en-US" dirty="0"/>
              <a:t>practical </a:t>
            </a:r>
            <a:r>
              <a:rPr lang="en-US" b="1" dirty="0"/>
              <a:t>signal processing </a:t>
            </a:r>
            <a:r>
              <a:rPr lang="en-US" dirty="0"/>
              <a:t>applications due to the </a:t>
            </a:r>
            <a:r>
              <a:rPr lang="en-US" b="1" dirty="0"/>
              <a:t>complexity</a:t>
            </a:r>
            <a:r>
              <a:rPr lang="en-US" dirty="0"/>
              <a:t> and </a:t>
            </a:r>
            <a:r>
              <a:rPr lang="en-US" b="1" dirty="0"/>
              <a:t>diversity</a:t>
            </a:r>
            <a:r>
              <a:rPr lang="en-US" dirty="0"/>
              <a:t> of the anomalies.</a:t>
            </a:r>
          </a:p>
          <a:p>
            <a:pPr lvl="0" algn="just">
              <a:lnSpc>
                <a:spcPct val="150000"/>
              </a:lnSpc>
              <a:spcBef>
                <a:spcPts val="0"/>
              </a:spcBef>
            </a:pPr>
            <a:endParaRPr lang="en-US" b="1" dirty="0"/>
          </a:p>
          <a:p>
            <a:pPr lvl="0" algn="just">
              <a:lnSpc>
                <a:spcPct val="150000"/>
              </a:lnSpc>
              <a:spcBef>
                <a:spcPts val="0"/>
              </a:spcBef>
            </a:pPr>
            <a:endParaRPr lang="en-US" b="1" dirty="0"/>
          </a:p>
          <a:p>
            <a:pPr lvl="0" algn="just">
              <a:lnSpc>
                <a:spcPct val="150000"/>
              </a:lnSpc>
              <a:spcBef>
                <a:spcPts val="0"/>
              </a:spcBef>
            </a:pPr>
            <a:r>
              <a:rPr lang="en-US" dirty="0"/>
              <a:t>A recent approach to analyze the signal is to use the </a:t>
            </a:r>
            <a:r>
              <a:rPr lang="en-US" b="1" dirty="0"/>
              <a:t>graph signals </a:t>
            </a:r>
            <a:r>
              <a:rPr lang="en-US" dirty="0"/>
              <a:t>that can describe its normal behaviors and patterns of the data due to its </a:t>
            </a:r>
            <a:r>
              <a:rPr lang="en" b="1" dirty="0"/>
              <a:t>powerful abstract structure representation</a:t>
            </a:r>
            <a:r>
              <a:rPr lang="en" dirty="0"/>
              <a:t>.</a:t>
            </a:r>
            <a:endParaRPr lang="en-US" dirty="0"/>
          </a:p>
        </p:txBody>
      </p:sp>
      <p:pic>
        <p:nvPicPr>
          <p:cNvPr id="6" name="Picture 5">
            <a:extLst>
              <a:ext uri="{FF2B5EF4-FFF2-40B4-BE49-F238E27FC236}">
                <a16:creationId xmlns:a16="http://schemas.microsoft.com/office/drawing/2014/main" id="{675C5867-D30A-2840-B3DD-35D3D5912E8F}"/>
              </a:ext>
            </a:extLst>
          </p:cNvPr>
          <p:cNvPicPr>
            <a:picLocks noChangeAspect="1"/>
          </p:cNvPicPr>
          <p:nvPr/>
        </p:nvPicPr>
        <p:blipFill>
          <a:blip r:embed="rId3"/>
          <a:stretch>
            <a:fillRect/>
          </a:stretch>
        </p:blipFill>
        <p:spPr>
          <a:xfrm>
            <a:off x="7026254" y="1158033"/>
            <a:ext cx="1907060" cy="1299749"/>
          </a:xfrm>
          <a:prstGeom prst="rect">
            <a:avLst/>
          </a:prstGeom>
        </p:spPr>
      </p:pic>
      <p:sp>
        <p:nvSpPr>
          <p:cNvPr id="10" name="Rectangle 9">
            <a:extLst>
              <a:ext uri="{FF2B5EF4-FFF2-40B4-BE49-F238E27FC236}">
                <a16:creationId xmlns:a16="http://schemas.microsoft.com/office/drawing/2014/main" id="{6A0208DB-BBE5-E141-81E7-99CC99AB1F69}"/>
              </a:ext>
            </a:extLst>
          </p:cNvPr>
          <p:cNvSpPr/>
          <p:nvPr/>
        </p:nvSpPr>
        <p:spPr>
          <a:xfrm>
            <a:off x="7351355" y="4170663"/>
            <a:ext cx="1079142" cy="276999"/>
          </a:xfrm>
          <a:prstGeom prst="rect">
            <a:avLst/>
          </a:prstGeom>
          <a:noFill/>
        </p:spPr>
        <p:txBody>
          <a:bodyPr wrap="none" lIns="91440" tIns="45720" rIns="91440" bIns="45720">
            <a:spAutoFit/>
          </a:bodyPr>
          <a:lstStyle/>
          <a:p>
            <a:pPr algn="ctr"/>
            <a:r>
              <a:rPr lang="en-US" sz="1200" dirty="0">
                <a:ln w="0"/>
                <a:solidFill>
                  <a:schemeClr val="tx1"/>
                </a:solidFill>
                <a:effectLst>
                  <a:outerShdw blurRad="38100" dist="19050" dir="2700000" algn="tl" rotWithShape="0">
                    <a:schemeClr val="dk1">
                      <a:alpha val="40000"/>
                    </a:schemeClr>
                  </a:outerShdw>
                </a:effectLst>
              </a:rPr>
              <a:t>Graph Signal</a:t>
            </a:r>
          </a:p>
        </p:txBody>
      </p:sp>
      <p:sp>
        <p:nvSpPr>
          <p:cNvPr id="11" name="Rectangle 10">
            <a:extLst>
              <a:ext uri="{FF2B5EF4-FFF2-40B4-BE49-F238E27FC236}">
                <a16:creationId xmlns:a16="http://schemas.microsoft.com/office/drawing/2014/main" id="{3A2F1363-069F-F849-BDFA-8F045327D7C5}"/>
              </a:ext>
            </a:extLst>
          </p:cNvPr>
          <p:cNvSpPr/>
          <p:nvPr/>
        </p:nvSpPr>
        <p:spPr>
          <a:xfrm>
            <a:off x="7351355" y="2474595"/>
            <a:ext cx="1079142" cy="646331"/>
          </a:xfrm>
          <a:prstGeom prst="rect">
            <a:avLst/>
          </a:prstGeom>
          <a:noFill/>
        </p:spPr>
        <p:txBody>
          <a:bodyPr wrap="square" lIns="91440" tIns="45720" rIns="91440" bIns="45720">
            <a:spAutoFit/>
          </a:bodyPr>
          <a:lstStyle/>
          <a:p>
            <a:pPr algn="ctr"/>
            <a:r>
              <a:rPr lang="en-US" sz="1200" dirty="0">
                <a:ln w="0"/>
                <a:solidFill>
                  <a:schemeClr val="tx1"/>
                </a:solidFill>
                <a:effectLst>
                  <a:outerShdw blurRad="38100" dist="19050" dir="2700000" algn="tl" rotWithShape="0">
                    <a:schemeClr val="dk1">
                      <a:alpha val="40000"/>
                    </a:schemeClr>
                  </a:outerShdw>
                </a:effectLst>
              </a:rPr>
              <a:t>Anomaly detection on signal</a:t>
            </a:r>
          </a:p>
        </p:txBody>
      </p:sp>
      <p:pic>
        <p:nvPicPr>
          <p:cNvPr id="2" name="Picture 1">
            <a:extLst>
              <a:ext uri="{FF2B5EF4-FFF2-40B4-BE49-F238E27FC236}">
                <a16:creationId xmlns:a16="http://schemas.microsoft.com/office/drawing/2014/main" id="{01852241-6714-0147-85E9-7C0AA22EF751}"/>
              </a:ext>
            </a:extLst>
          </p:cNvPr>
          <p:cNvPicPr>
            <a:picLocks noChangeAspect="1"/>
          </p:cNvPicPr>
          <p:nvPr/>
        </p:nvPicPr>
        <p:blipFill>
          <a:blip r:embed="rId4"/>
          <a:stretch>
            <a:fillRect/>
          </a:stretch>
        </p:blipFill>
        <p:spPr>
          <a:xfrm>
            <a:off x="7097977" y="3507519"/>
            <a:ext cx="1763614" cy="570360"/>
          </a:xfrm>
          <a:prstGeom prst="rect">
            <a:avLst/>
          </a:prstGeom>
        </p:spPr>
      </p:pic>
    </p:spTree>
    <p:extLst>
      <p:ext uri="{BB962C8B-B14F-4D97-AF65-F5344CB8AC3E}">
        <p14:creationId xmlns:p14="http://schemas.microsoft.com/office/powerpoint/2010/main" val="4131334609"/>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27154</TotalTime>
  <Words>1183</Words>
  <Application>Microsoft Macintosh PowerPoint</Application>
  <PresentationFormat>On-screen Show (16:9)</PresentationFormat>
  <Paragraphs>191</Paragraphs>
  <Slides>36</Slides>
  <Notes>36</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36</vt:i4>
      </vt:variant>
    </vt:vector>
  </HeadingPairs>
  <TitlesOfParts>
    <vt:vector size="44" baseType="lpstr">
      <vt:lpstr>Work Sans SemiBold</vt:lpstr>
      <vt:lpstr>Calibri</vt:lpstr>
      <vt:lpstr>Arial</vt:lpstr>
      <vt:lpstr>Wingdings</vt:lpstr>
      <vt:lpstr>Courier New</vt:lpstr>
      <vt:lpstr>Work Sans</vt:lpstr>
      <vt:lpstr>Office Theme</vt:lpstr>
      <vt:lpstr>Office Theme</vt:lpstr>
      <vt:lpstr>Goal-Directed graph generation for anomaly and change detection</vt:lpstr>
      <vt:lpstr>Contents</vt:lpstr>
      <vt:lpstr>Objective</vt:lpstr>
      <vt:lpstr>Objectives</vt:lpstr>
      <vt:lpstr>Justification</vt:lpstr>
      <vt:lpstr>Justification (Why using graphs)</vt:lpstr>
      <vt:lpstr>Justification (Why using RL)</vt:lpstr>
      <vt:lpstr>Introduction</vt:lpstr>
      <vt:lpstr>Introduction (problem statement)</vt:lpstr>
      <vt:lpstr>Introduction (problem statement)</vt:lpstr>
      <vt:lpstr>Background (Review of literature)</vt:lpstr>
      <vt:lpstr>Background (Anomaly detection)</vt:lpstr>
      <vt:lpstr>Background (Anomaly detection)</vt:lpstr>
      <vt:lpstr>Background (Anomaly detection - time series)</vt:lpstr>
      <vt:lpstr>Background (Anomaly detection - time series)</vt:lpstr>
      <vt:lpstr>Background (Anomaly detection - time series)</vt:lpstr>
      <vt:lpstr>Background (Anomaly detection - time series)</vt:lpstr>
      <vt:lpstr>Background (Anomaly detection - time series)</vt:lpstr>
      <vt:lpstr>Background (Anomaly detection - time series)</vt:lpstr>
      <vt:lpstr>Background (Anomaly detection - time series)</vt:lpstr>
      <vt:lpstr>Background (Anomaly detection - time series)</vt:lpstr>
      <vt:lpstr>Background (Features of the signal)</vt:lpstr>
      <vt:lpstr>Background (Anomaly detection for simple, one dimensional scenario)</vt:lpstr>
      <vt:lpstr>Background (Graph based signal processing)</vt:lpstr>
      <vt:lpstr>Background (Graph based signal processing)</vt:lpstr>
      <vt:lpstr>Background (Graph based signal processing)</vt:lpstr>
      <vt:lpstr>Background (Graph based signal processing)</vt:lpstr>
      <vt:lpstr>Background (Graph based signal processing)</vt:lpstr>
      <vt:lpstr>Background (Graph based signal processing)</vt:lpstr>
      <vt:lpstr>Background (Graph based signal processing)</vt:lpstr>
      <vt:lpstr>Background (Reinforcement Learning)</vt:lpstr>
      <vt:lpstr>Solution</vt:lpstr>
      <vt:lpstr>Solution</vt:lpstr>
      <vt:lpstr>Implementation</vt:lpstr>
      <vt:lpstr>Implementation</vt:lpstr>
      <vt:lpstr>Validation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Goal-Directed graph generation for anomaly and change detection</dc:title>
  <cp:lastModifiedBy>Davoodi Amirehsan</cp:lastModifiedBy>
  <cp:revision>54</cp:revision>
  <dcterms:modified xsi:type="dcterms:W3CDTF">2019-10-04T13:54:48Z</dcterms:modified>
</cp:coreProperties>
</file>